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53"/>
  </p:notesMasterIdLst>
  <p:sldIdLst>
    <p:sldId id="422" r:id="rId3"/>
    <p:sldId id="4518" r:id="rId4"/>
    <p:sldId id="4586" r:id="rId5"/>
    <p:sldId id="4584" r:id="rId6"/>
    <p:sldId id="4519" r:id="rId7"/>
    <p:sldId id="1229" r:id="rId8"/>
    <p:sldId id="4588" r:id="rId9"/>
    <p:sldId id="4591" r:id="rId10"/>
    <p:sldId id="4592" r:id="rId11"/>
    <p:sldId id="4593" r:id="rId12"/>
    <p:sldId id="4594" r:id="rId13"/>
    <p:sldId id="4595" r:id="rId14"/>
    <p:sldId id="4596" r:id="rId15"/>
    <p:sldId id="4520" r:id="rId16"/>
    <p:sldId id="4521" r:id="rId17"/>
    <p:sldId id="4598" r:id="rId18"/>
    <p:sldId id="4599" r:id="rId19"/>
    <p:sldId id="1237" r:id="rId20"/>
    <p:sldId id="1138" r:id="rId21"/>
    <p:sldId id="4611" r:id="rId22"/>
    <p:sldId id="4610" r:id="rId23"/>
    <p:sldId id="4612" r:id="rId24"/>
    <p:sldId id="571" r:id="rId25"/>
    <p:sldId id="743" r:id="rId26"/>
    <p:sldId id="4613" r:id="rId27"/>
    <p:sldId id="4614" r:id="rId28"/>
    <p:sldId id="4616" r:id="rId29"/>
    <p:sldId id="4618" r:id="rId30"/>
    <p:sldId id="4620" r:id="rId31"/>
    <p:sldId id="4622" r:id="rId32"/>
    <p:sldId id="4636" r:id="rId33"/>
    <p:sldId id="4623" r:id="rId34"/>
    <p:sldId id="1259" r:id="rId35"/>
    <p:sldId id="1241" r:id="rId36"/>
    <p:sldId id="4624" r:id="rId37"/>
    <p:sldId id="4629" r:id="rId38"/>
    <p:sldId id="4630" r:id="rId39"/>
    <p:sldId id="4631" r:id="rId40"/>
    <p:sldId id="4632" r:id="rId41"/>
    <p:sldId id="4633" r:id="rId42"/>
    <p:sldId id="4634" r:id="rId43"/>
    <p:sldId id="4635" r:id="rId44"/>
    <p:sldId id="4543" r:id="rId45"/>
    <p:sldId id="4544" r:id="rId46"/>
    <p:sldId id="4472" r:id="rId47"/>
    <p:sldId id="1296" r:id="rId48"/>
    <p:sldId id="1298" r:id="rId49"/>
    <p:sldId id="403" r:id="rId50"/>
    <p:sldId id="404" r:id="rId51"/>
    <p:sldId id="4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2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5" autoAdjust="0"/>
    <p:restoredTop sz="93605" autoAdjust="0"/>
  </p:normalViewPr>
  <p:slideViewPr>
    <p:cSldViewPr snapToGrid="0">
      <p:cViewPr varScale="1">
        <p:scale>
          <a:sx n="55" d="100"/>
          <a:sy n="55" d="100"/>
        </p:scale>
        <p:origin x="90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D44DB80-6F01-4EF8-889C-83CC0E977DE5}" type="doc">
      <dgm:prSet loTypeId="urn:microsoft.com/office/officeart/2005/8/layout/chevron1" loCatId="process" qsTypeId="urn:microsoft.com/office/officeart/2005/8/quickstyle/simple1#2" qsCatId="simple" csTypeId="urn:microsoft.com/office/officeart/2005/8/colors/colorful5#2" csCatId="colorful" phldr="1"/>
      <dgm:spPr/>
    </dgm:pt>
    <dgm:pt modelId="{23496F52-8001-4051-AAC5-DB6B6DCA5D31}">
      <dgm:prSet phldrT="[Text]" custT="1"/>
      <dgm:spPr/>
      <dgm:t>
        <a:bodyPr/>
        <a:lstStyle/>
        <a:p>
          <a:pPr>
            <a:spcAft>
              <a:spcPts val="0"/>
            </a:spcAft>
          </a:pPr>
          <a:r>
            <a:rPr lang="en-US" sz="2000" b="1" dirty="0" err="1">
              <a:latin typeface="Cambria" panose="02040503050406030204" pitchFamily="18" charset="0"/>
              <a:cs typeface="Arial" panose="020B0604020202090204" pitchFamily="34" charset="0"/>
            </a:rPr>
            <a:t>Khởi</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động</a:t>
          </a:r>
          <a:r>
            <a:rPr lang="en-US" sz="2000" b="1" dirty="0">
              <a:latin typeface="Cambria" panose="02040503050406030204" pitchFamily="18" charset="0"/>
              <a:cs typeface="Arial" panose="020B0604020202090204" pitchFamily="34" charset="0"/>
            </a:rPr>
            <a:t> </a:t>
          </a:r>
        </a:p>
      </dgm:t>
    </dgm:pt>
    <dgm:pt modelId="{DBDF535E-7D9F-4D75-905E-4856E8F3BD55}" type="parTrans" cxnId="{AF0F0F8F-8DAC-4B90-8A3F-AA7C195DA5C3}">
      <dgm:prSet/>
      <dgm:spPr/>
      <dgm:t>
        <a:bodyPr/>
        <a:lstStyle/>
        <a:p>
          <a:endParaRPr lang="en-US"/>
        </a:p>
      </dgm:t>
    </dgm:pt>
    <dgm:pt modelId="{44CEE210-541D-4614-8ACC-13B148B1D238}" type="sibTrans" cxnId="{AF0F0F8F-8DAC-4B90-8A3F-AA7C195DA5C3}">
      <dgm:prSet/>
      <dgm:spPr/>
      <dgm:t>
        <a:bodyPr/>
        <a:lstStyle/>
        <a:p>
          <a:endParaRPr lang="en-US"/>
        </a:p>
      </dgm:t>
    </dgm:pt>
    <dgm:pt modelId="{4F6E49D8-F154-4A65-A9E0-3B4109EE0DFA}">
      <dgm:prSet phldrT="[Text]" custT="1"/>
      <dgm:spPr/>
      <dgm:t>
        <a:bodyPr/>
        <a:lstStyle/>
        <a:p>
          <a:pPr>
            <a:lnSpc>
              <a:spcPct val="100000"/>
            </a:lnSpc>
            <a:spcAft>
              <a:spcPts val="0"/>
            </a:spcAft>
          </a:pPr>
          <a:r>
            <a:rPr lang="en-US" sz="2000" b="1" dirty="0" err="1">
              <a:latin typeface="Cambria" panose="02040503050406030204" pitchFamily="18" charset="0"/>
              <a:cs typeface="Arial" panose="020B0604020202090204" pitchFamily="34" charset="0"/>
            </a:rPr>
            <a:t>Kiến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tạo</a:t>
          </a:r>
          <a:endParaRPr lang="en-US" sz="2000" b="1" dirty="0">
            <a:latin typeface="Cambria" panose="02040503050406030204" pitchFamily="18" charset="0"/>
            <a:cs typeface="Arial" panose="020B0604020202090204" pitchFamily="34" charset="0"/>
          </a:endParaRPr>
        </a:p>
        <a:p>
          <a:pPr>
            <a:lnSpc>
              <a:spcPct val="100000"/>
            </a:lnSpc>
            <a:spcAft>
              <a:spcPts val="0"/>
            </a:spcAft>
          </a:pPr>
          <a:r>
            <a:rPr lang="en-US" sz="2000" b="1" dirty="0">
              <a:latin typeface="Cambria" panose="02040503050406030204" pitchFamily="18" charset="0"/>
              <a:cs typeface="Arial" panose="020B0604020202090204" pitchFamily="34" charset="0"/>
            </a:rPr>
            <a:t> tri </a:t>
          </a:r>
          <a:r>
            <a:rPr lang="en-US" sz="2000" b="1" dirty="0" err="1">
              <a:latin typeface="Cambria" panose="02040503050406030204" pitchFamily="18" charset="0"/>
              <a:cs typeface="Arial" panose="020B0604020202090204" pitchFamily="34" charset="0"/>
            </a:rPr>
            <a:t>thức</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mới</a:t>
          </a:r>
          <a:endParaRPr lang="en-US" sz="2000" b="1" dirty="0">
            <a:latin typeface="Cambria" panose="02040503050406030204" pitchFamily="18" charset="0"/>
            <a:cs typeface="Arial" panose="020B0604020202090204" pitchFamily="34" charset="0"/>
          </a:endParaRPr>
        </a:p>
      </dgm:t>
    </dgm:pt>
    <dgm:pt modelId="{E0F2AE26-D71E-49B3-95B9-350D7EDD0F6B}" type="parTrans" cxnId="{DA245F0A-95C7-4597-803A-8A844D3E2FF0}">
      <dgm:prSet/>
      <dgm:spPr/>
      <dgm:t>
        <a:bodyPr/>
        <a:lstStyle/>
        <a:p>
          <a:endParaRPr lang="en-US"/>
        </a:p>
      </dgm:t>
    </dgm:pt>
    <dgm:pt modelId="{CBCD3D5A-ED9F-4682-AB57-9929B87772D0}" type="sibTrans" cxnId="{DA245F0A-95C7-4597-803A-8A844D3E2FF0}">
      <dgm:prSet/>
      <dgm:spPr/>
      <dgm:t>
        <a:bodyPr/>
        <a:lstStyle/>
        <a:p>
          <a:endParaRPr lang="en-US"/>
        </a:p>
      </dgm:t>
    </dgm:pt>
    <dgm:pt modelId="{A10FEA2E-04A1-4F90-B22F-9270BCA988DD}">
      <dgm:prSet phldrT="[Text]" custT="1"/>
      <dgm:spPr/>
      <dgm:t>
        <a:bodyPr/>
        <a:lstStyle/>
        <a:p>
          <a:r>
            <a:rPr lang="en-US" sz="2000" b="1">
              <a:latin typeface="Cambria" panose="02040503050406030204" pitchFamily="18" charset="0"/>
              <a:cs typeface="Arial" panose="020B0604020202090204" pitchFamily="34" charset="0"/>
            </a:rPr>
            <a:t>Luyện tập</a:t>
          </a:r>
          <a:endParaRPr lang="en-US" sz="2000" b="1" dirty="0">
            <a:latin typeface="Cambria" panose="02040503050406030204" pitchFamily="18" charset="0"/>
            <a:cs typeface="Arial" panose="020B0604020202090204" pitchFamily="34" charset="0"/>
          </a:endParaRPr>
        </a:p>
      </dgm:t>
    </dgm:pt>
    <dgm:pt modelId="{C8D9AE8C-56D0-4D96-9F54-1E929BFB4069}" type="parTrans" cxnId="{05B4E482-AFD9-48B1-BA23-6D24155FDB8C}">
      <dgm:prSet/>
      <dgm:spPr/>
      <dgm:t>
        <a:bodyPr/>
        <a:lstStyle/>
        <a:p>
          <a:endParaRPr lang="en-US"/>
        </a:p>
      </dgm:t>
    </dgm:pt>
    <dgm:pt modelId="{4624B1D5-6E89-4A65-8D0E-B53591C4D633}" type="sibTrans" cxnId="{05B4E482-AFD9-48B1-BA23-6D24155FDB8C}">
      <dgm:prSet/>
      <dgm:spPr/>
      <dgm:t>
        <a:bodyPr/>
        <a:lstStyle/>
        <a:p>
          <a:endParaRPr lang="en-US"/>
        </a:p>
      </dgm:t>
    </dgm:pt>
    <dgm:pt modelId="{3C32B4C4-B1EA-46EF-91FF-4F2BDDB34E5D}">
      <dgm:prSet phldrT="[Text]" custT="1"/>
      <dgm:spPr/>
      <dgm:t>
        <a:bodyPr/>
        <a:lstStyle/>
        <a:p>
          <a:r>
            <a:rPr lang="en-US" sz="2000" b="1">
              <a:latin typeface="Cambria" panose="02040503050406030204" pitchFamily="18" charset="0"/>
              <a:cs typeface="Arial" panose="020B0604020202090204" pitchFamily="34" charset="0"/>
            </a:rPr>
            <a:t>Vận dụng</a:t>
          </a:r>
          <a:endParaRPr lang="en-US" sz="2000" b="1" dirty="0">
            <a:latin typeface="Cambria" panose="02040503050406030204" pitchFamily="18" charset="0"/>
            <a:cs typeface="Arial" panose="020B0604020202090204" pitchFamily="34" charset="0"/>
          </a:endParaRPr>
        </a:p>
      </dgm:t>
    </dgm:pt>
    <dgm:pt modelId="{3AF76013-A1A1-47C0-9722-576B65209D8F}" type="parTrans" cxnId="{E95C3054-88CF-4A8D-83B2-38157C41793A}">
      <dgm:prSet/>
      <dgm:spPr/>
      <dgm:t>
        <a:bodyPr/>
        <a:lstStyle/>
        <a:p>
          <a:endParaRPr lang="en-US"/>
        </a:p>
      </dgm:t>
    </dgm:pt>
    <dgm:pt modelId="{AA48AF27-082E-4D7B-9A90-C70BF5B7DCC5}" type="sibTrans" cxnId="{E95C3054-88CF-4A8D-83B2-38157C41793A}">
      <dgm:prSet/>
      <dgm:spPr/>
      <dgm:t>
        <a:bodyPr/>
        <a:lstStyle/>
        <a:p>
          <a:endParaRPr lang="en-US"/>
        </a:p>
      </dgm:t>
    </dgm:pt>
    <dgm:pt modelId="{9ADF8303-6B71-40ED-8330-63798A53207B}" type="pres">
      <dgm:prSet presAssocID="{AD44DB80-6F01-4EF8-889C-83CC0E977DE5}" presName="Name0" presStyleCnt="0">
        <dgm:presLayoutVars>
          <dgm:dir/>
          <dgm:animLvl val="lvl"/>
          <dgm:resizeHandles val="exact"/>
        </dgm:presLayoutVars>
      </dgm:prSet>
      <dgm:spPr/>
    </dgm:pt>
    <dgm:pt modelId="{AC666E2D-6DF3-415B-8C2A-ACCBF7A5D02D}" type="pres">
      <dgm:prSet presAssocID="{23496F52-8001-4051-AAC5-DB6B6DCA5D31}" presName="parTxOnly" presStyleLbl="node1" presStyleIdx="0" presStyleCnt="4" custScaleY="153886">
        <dgm:presLayoutVars>
          <dgm:chMax val="0"/>
          <dgm:chPref val="0"/>
          <dgm:bulletEnabled val="1"/>
        </dgm:presLayoutVars>
      </dgm:prSet>
      <dgm:spPr/>
    </dgm:pt>
    <dgm:pt modelId="{79D28FA4-2CF5-48A3-968B-81A0C4A40DBB}" type="pres">
      <dgm:prSet presAssocID="{44CEE210-541D-4614-8ACC-13B148B1D238}" presName="parTxOnlySpace" presStyleCnt="0"/>
      <dgm:spPr/>
    </dgm:pt>
    <dgm:pt modelId="{609D35A6-F7A6-4D0E-8047-1229CE9B04C3}" type="pres">
      <dgm:prSet presAssocID="{4F6E49D8-F154-4A65-A9E0-3B4109EE0DFA}" presName="parTxOnly" presStyleLbl="node1" presStyleIdx="1" presStyleCnt="4" custScaleY="153886" custLinFactX="-5018" custLinFactNeighborX="-100000">
        <dgm:presLayoutVars>
          <dgm:chMax val="0"/>
          <dgm:chPref val="0"/>
          <dgm:bulletEnabled val="1"/>
        </dgm:presLayoutVars>
      </dgm:prSet>
      <dgm:spPr/>
    </dgm:pt>
    <dgm:pt modelId="{0C61C88E-B0AC-426B-9E58-D54216B11337}" type="pres">
      <dgm:prSet presAssocID="{CBCD3D5A-ED9F-4682-AB57-9929B87772D0}" presName="parTxOnlySpace" presStyleCnt="0"/>
      <dgm:spPr/>
    </dgm:pt>
    <dgm:pt modelId="{3B4A6445-B3DC-4F90-87E9-5633EF0250FC}" type="pres">
      <dgm:prSet presAssocID="{A10FEA2E-04A1-4F90-B22F-9270BCA988DD}" presName="parTxOnly" presStyleLbl="node1" presStyleIdx="2" presStyleCnt="4" custScaleY="153886" custLinFactX="-20401" custLinFactNeighborX="-100000">
        <dgm:presLayoutVars>
          <dgm:chMax val="0"/>
          <dgm:chPref val="0"/>
          <dgm:bulletEnabled val="1"/>
        </dgm:presLayoutVars>
      </dgm:prSet>
      <dgm:spPr/>
    </dgm:pt>
    <dgm:pt modelId="{749A014F-E994-402A-81C4-6135E09A97D3}" type="pres">
      <dgm:prSet presAssocID="{4624B1D5-6E89-4A65-8D0E-B53591C4D633}" presName="parTxOnlySpace" presStyleCnt="0"/>
      <dgm:spPr/>
    </dgm:pt>
    <dgm:pt modelId="{CE5A2475-C344-461F-AA66-67B8F8B4C78F}" type="pres">
      <dgm:prSet presAssocID="{3C32B4C4-B1EA-46EF-91FF-4F2BDDB34E5D}" presName="parTxOnly" presStyleLbl="node1" presStyleIdx="3" presStyleCnt="4" custScaleY="153886" custLinFactX="-35071" custLinFactNeighborX="-100000">
        <dgm:presLayoutVars>
          <dgm:chMax val="0"/>
          <dgm:chPref val="0"/>
          <dgm:bulletEnabled val="1"/>
        </dgm:presLayoutVars>
      </dgm:prSet>
      <dgm:spPr/>
    </dgm:pt>
  </dgm:ptLst>
  <dgm:cxnLst>
    <dgm:cxn modelId="{DA245F0A-95C7-4597-803A-8A844D3E2FF0}" srcId="{AD44DB80-6F01-4EF8-889C-83CC0E977DE5}" destId="{4F6E49D8-F154-4A65-A9E0-3B4109EE0DFA}" srcOrd="1" destOrd="0" parTransId="{E0F2AE26-D71E-49B3-95B9-350D7EDD0F6B}" sibTransId="{CBCD3D5A-ED9F-4682-AB57-9929B87772D0}"/>
    <dgm:cxn modelId="{1B90A33B-0C9A-4667-8D61-B1358B910B43}" type="presOf" srcId="{AD44DB80-6F01-4EF8-889C-83CC0E977DE5}" destId="{9ADF8303-6B71-40ED-8330-63798A53207B}" srcOrd="0" destOrd="0" presId="urn:microsoft.com/office/officeart/2005/8/layout/chevron1"/>
    <dgm:cxn modelId="{992DE472-BE03-48DF-A239-D05AD7E4F5D8}" type="presOf" srcId="{3C32B4C4-B1EA-46EF-91FF-4F2BDDB34E5D}" destId="{CE5A2475-C344-461F-AA66-67B8F8B4C78F}" srcOrd="0" destOrd="0" presId="urn:microsoft.com/office/officeart/2005/8/layout/chevron1"/>
    <dgm:cxn modelId="{E95C3054-88CF-4A8D-83B2-38157C41793A}" srcId="{AD44DB80-6F01-4EF8-889C-83CC0E977DE5}" destId="{3C32B4C4-B1EA-46EF-91FF-4F2BDDB34E5D}" srcOrd="3" destOrd="0" parTransId="{3AF76013-A1A1-47C0-9722-576B65209D8F}" sibTransId="{AA48AF27-082E-4D7B-9A90-C70BF5B7DCC5}"/>
    <dgm:cxn modelId="{97708A58-FE5B-46C1-84C2-27904DC097F0}" type="presOf" srcId="{A10FEA2E-04A1-4F90-B22F-9270BCA988DD}" destId="{3B4A6445-B3DC-4F90-87E9-5633EF0250FC}" srcOrd="0" destOrd="0" presId="urn:microsoft.com/office/officeart/2005/8/layout/chevron1"/>
    <dgm:cxn modelId="{05B4E482-AFD9-48B1-BA23-6D24155FDB8C}" srcId="{AD44DB80-6F01-4EF8-889C-83CC0E977DE5}" destId="{A10FEA2E-04A1-4F90-B22F-9270BCA988DD}" srcOrd="2" destOrd="0" parTransId="{C8D9AE8C-56D0-4D96-9F54-1E929BFB4069}" sibTransId="{4624B1D5-6E89-4A65-8D0E-B53591C4D633}"/>
    <dgm:cxn modelId="{AF0F0F8F-8DAC-4B90-8A3F-AA7C195DA5C3}" srcId="{AD44DB80-6F01-4EF8-889C-83CC0E977DE5}" destId="{23496F52-8001-4051-AAC5-DB6B6DCA5D31}" srcOrd="0" destOrd="0" parTransId="{DBDF535E-7D9F-4D75-905E-4856E8F3BD55}" sibTransId="{44CEE210-541D-4614-8ACC-13B148B1D238}"/>
    <dgm:cxn modelId="{BA3CDFA6-F794-4C36-B4DA-00D969E290AA}" type="presOf" srcId="{23496F52-8001-4051-AAC5-DB6B6DCA5D31}" destId="{AC666E2D-6DF3-415B-8C2A-ACCBF7A5D02D}" srcOrd="0" destOrd="0" presId="urn:microsoft.com/office/officeart/2005/8/layout/chevron1"/>
    <dgm:cxn modelId="{3045CBD2-A96A-4955-BC98-C8DA3E6498BF}" type="presOf" srcId="{4F6E49D8-F154-4A65-A9E0-3B4109EE0DFA}" destId="{609D35A6-F7A6-4D0E-8047-1229CE9B04C3}" srcOrd="0" destOrd="0" presId="urn:microsoft.com/office/officeart/2005/8/layout/chevron1"/>
    <dgm:cxn modelId="{9CE8E36C-F1FD-426B-A3D1-578AB1904D11}" type="presParOf" srcId="{9ADF8303-6B71-40ED-8330-63798A53207B}" destId="{AC666E2D-6DF3-415B-8C2A-ACCBF7A5D02D}" srcOrd="0" destOrd="0" presId="urn:microsoft.com/office/officeart/2005/8/layout/chevron1"/>
    <dgm:cxn modelId="{EF306E40-DC57-4C4C-B5E7-724B9189CBF2}" type="presParOf" srcId="{9ADF8303-6B71-40ED-8330-63798A53207B}" destId="{79D28FA4-2CF5-48A3-968B-81A0C4A40DBB}" srcOrd="1" destOrd="0" presId="urn:microsoft.com/office/officeart/2005/8/layout/chevron1"/>
    <dgm:cxn modelId="{1C10A539-13B5-43DE-BF05-684E43D23C32}" type="presParOf" srcId="{9ADF8303-6B71-40ED-8330-63798A53207B}" destId="{609D35A6-F7A6-4D0E-8047-1229CE9B04C3}" srcOrd="2" destOrd="0" presId="urn:microsoft.com/office/officeart/2005/8/layout/chevron1"/>
    <dgm:cxn modelId="{00656C7B-50A7-495E-A462-2DD38F488FFD}" type="presParOf" srcId="{9ADF8303-6B71-40ED-8330-63798A53207B}" destId="{0C61C88E-B0AC-426B-9E58-D54216B11337}" srcOrd="3" destOrd="0" presId="urn:microsoft.com/office/officeart/2005/8/layout/chevron1"/>
    <dgm:cxn modelId="{28F1D07E-76E0-4E87-B632-05048778B4F5}" type="presParOf" srcId="{9ADF8303-6B71-40ED-8330-63798A53207B}" destId="{3B4A6445-B3DC-4F90-87E9-5633EF0250FC}" srcOrd="4" destOrd="0" presId="urn:microsoft.com/office/officeart/2005/8/layout/chevron1"/>
    <dgm:cxn modelId="{3FE82318-B4AC-4F62-8D3A-7EB59D3A635C}" type="presParOf" srcId="{9ADF8303-6B71-40ED-8330-63798A53207B}" destId="{749A014F-E994-402A-81C4-6135E09A97D3}" srcOrd="5" destOrd="0" presId="urn:microsoft.com/office/officeart/2005/8/layout/chevron1"/>
    <dgm:cxn modelId="{5BA1C15E-6AE0-48CD-B1B7-6D74B037DF32}" type="presParOf" srcId="{9ADF8303-6B71-40ED-8330-63798A53207B}" destId="{CE5A2475-C344-461F-AA66-67B8F8B4C78F}"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0D769D-FEDF-450A-BF6B-59F46CCEFD25}" type="doc">
      <dgm:prSet loTypeId="urn:microsoft.com/office/officeart/2005/8/layout/hProcess9#1" loCatId="process" qsTypeId="urn:microsoft.com/office/officeart/2005/8/quickstyle/simple1#1" qsCatId="simple" csTypeId="urn:microsoft.com/office/officeart/2005/8/colors/colorful4#1" csCatId="colorful" phldr="1"/>
      <dgm:spPr/>
    </dgm:pt>
    <dgm:pt modelId="{50D4BA9A-8276-478C-A9C6-8C2770BB5DE5}">
      <dgm:prSet phldrT="[Text]"/>
      <dgm:spPr/>
      <dgm:t>
        <a:bodyPr/>
        <a:lstStyle/>
        <a:p>
          <a:r>
            <a:rPr lang="en-US" dirty="0" err="1">
              <a:latin typeface="Cambria" panose="02040503050406030204" pitchFamily="18" charset="0"/>
              <a:ea typeface="Cambria" panose="02040503050406030204" pitchFamily="18" charset="0"/>
            </a:rPr>
            <a:t>Đánh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giá</a:t>
          </a:r>
          <a:r>
            <a:rPr lang="en-US" dirty="0">
              <a:latin typeface="Cambria" panose="02040503050406030204" pitchFamily="18" charset="0"/>
              <a:ea typeface="Cambria" panose="02040503050406030204" pitchFamily="18" charset="0"/>
            </a:rPr>
            <a:t>....</a:t>
          </a:r>
        </a:p>
      </dgm:t>
    </dgm:pt>
    <dgm:pt modelId="{C27B2728-7BCE-4694-84C8-8234BCB73112}" type="parTrans" cxnId="{640E5727-4A7C-4240-B5FA-C323156070B9}">
      <dgm:prSet/>
      <dgm:spPr/>
      <dgm:t>
        <a:bodyPr/>
        <a:lstStyle/>
        <a:p>
          <a:endParaRPr lang="en-US"/>
        </a:p>
      </dgm:t>
    </dgm:pt>
    <dgm:pt modelId="{3A575746-F37E-4EE0-B72D-2A9D0DC97498}" type="sibTrans" cxnId="{640E5727-4A7C-4240-B5FA-C323156070B9}">
      <dgm:prSet/>
      <dgm:spPr/>
      <dgm:t>
        <a:bodyPr/>
        <a:lstStyle/>
        <a:p>
          <a:endParaRPr lang="en-US"/>
        </a:p>
      </dgm:t>
    </dgm:pt>
    <dgm:pt modelId="{37CF6938-5936-4D2B-B585-6FE256EB6DAF}">
      <dgm:prSet phldrT="[Text]"/>
      <dgm:spPr/>
      <dgm:t>
        <a:bodyPr/>
        <a:lstStyle/>
        <a:p>
          <a:r>
            <a:rPr lang="en-US" dirty="0" err="1">
              <a:latin typeface="Cambria" panose="02040503050406030204" pitchFamily="18" charset="0"/>
              <a:ea typeface="Cambria" panose="02040503050406030204" pitchFamily="18" charset="0"/>
            </a:rPr>
            <a:t>Đánh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giá</a:t>
          </a:r>
          <a:r>
            <a:rPr lang="en-US" dirty="0">
              <a:latin typeface="Cambria" panose="02040503050406030204" pitchFamily="18" charset="0"/>
              <a:ea typeface="Cambria" panose="02040503050406030204" pitchFamily="18" charset="0"/>
            </a:rPr>
            <a:t>…</a:t>
          </a:r>
        </a:p>
      </dgm:t>
    </dgm:pt>
    <dgm:pt modelId="{FA08A681-DE40-4AD4-9ACC-0FF774017DF1}" type="parTrans" cxnId="{C338C013-FC18-4C0E-8D63-1C6AD9FB9EEE}">
      <dgm:prSet/>
      <dgm:spPr/>
      <dgm:t>
        <a:bodyPr/>
        <a:lstStyle/>
        <a:p>
          <a:endParaRPr lang="en-US"/>
        </a:p>
      </dgm:t>
    </dgm:pt>
    <dgm:pt modelId="{9190B06A-97D3-4F26-8BA3-C214277CA726}" type="sibTrans" cxnId="{C338C013-FC18-4C0E-8D63-1C6AD9FB9EEE}">
      <dgm:prSet/>
      <dgm:spPr/>
      <dgm:t>
        <a:bodyPr/>
        <a:lstStyle/>
        <a:p>
          <a:endParaRPr lang="en-US"/>
        </a:p>
      </dgm:t>
    </dgm:pt>
    <dgm:pt modelId="{A0BF5135-D167-48E9-A1E7-9C5A4DA55885}" type="pres">
      <dgm:prSet presAssocID="{4E0D769D-FEDF-450A-BF6B-59F46CCEFD25}" presName="CompostProcess" presStyleCnt="0">
        <dgm:presLayoutVars>
          <dgm:dir/>
          <dgm:resizeHandles val="exact"/>
        </dgm:presLayoutVars>
      </dgm:prSet>
      <dgm:spPr/>
    </dgm:pt>
    <dgm:pt modelId="{CD486CC1-4299-4AAF-94CE-9E4A6E62DBA9}" type="pres">
      <dgm:prSet presAssocID="{4E0D769D-FEDF-450A-BF6B-59F46CCEFD25}" presName="arrow" presStyleLbl="bgShp" presStyleIdx="0" presStyleCnt="1"/>
      <dgm:spPr/>
    </dgm:pt>
    <dgm:pt modelId="{E60B85AA-30F9-4D77-A36E-C25940B24233}" type="pres">
      <dgm:prSet presAssocID="{4E0D769D-FEDF-450A-BF6B-59F46CCEFD25}" presName="linearProcess" presStyleCnt="0"/>
      <dgm:spPr/>
    </dgm:pt>
    <dgm:pt modelId="{BDCB43CE-2DBF-4427-AFDA-44696543F03C}" type="pres">
      <dgm:prSet presAssocID="{50D4BA9A-8276-478C-A9C6-8C2770BB5DE5}" presName="textNode" presStyleLbl="node1" presStyleIdx="0" presStyleCnt="2">
        <dgm:presLayoutVars>
          <dgm:bulletEnabled val="1"/>
        </dgm:presLayoutVars>
      </dgm:prSet>
      <dgm:spPr/>
    </dgm:pt>
    <dgm:pt modelId="{47B6ADFA-8495-4964-A14E-3A34E1E2E1C2}" type="pres">
      <dgm:prSet presAssocID="{3A575746-F37E-4EE0-B72D-2A9D0DC97498}" presName="sibTrans" presStyleCnt="0"/>
      <dgm:spPr/>
    </dgm:pt>
    <dgm:pt modelId="{A3283DEB-E78B-4965-8D37-2FC2BF46D95B}" type="pres">
      <dgm:prSet presAssocID="{37CF6938-5936-4D2B-B585-6FE256EB6DAF}" presName="textNode" presStyleLbl="node1" presStyleIdx="1" presStyleCnt="2">
        <dgm:presLayoutVars>
          <dgm:bulletEnabled val="1"/>
        </dgm:presLayoutVars>
      </dgm:prSet>
      <dgm:spPr/>
    </dgm:pt>
  </dgm:ptLst>
  <dgm:cxnLst>
    <dgm:cxn modelId="{C338C013-FC18-4C0E-8D63-1C6AD9FB9EEE}" srcId="{4E0D769D-FEDF-450A-BF6B-59F46CCEFD25}" destId="{37CF6938-5936-4D2B-B585-6FE256EB6DAF}" srcOrd="1" destOrd="0" parTransId="{FA08A681-DE40-4AD4-9ACC-0FF774017DF1}" sibTransId="{9190B06A-97D3-4F26-8BA3-C214277CA726}"/>
    <dgm:cxn modelId="{181CBC23-74BB-4B02-8117-1ECA0A8CBFD3}" type="presOf" srcId="{4E0D769D-FEDF-450A-BF6B-59F46CCEFD25}" destId="{A0BF5135-D167-48E9-A1E7-9C5A4DA55885}" srcOrd="0" destOrd="0" presId="urn:microsoft.com/office/officeart/2005/8/layout/hProcess9#1"/>
    <dgm:cxn modelId="{640E5727-4A7C-4240-B5FA-C323156070B9}" srcId="{4E0D769D-FEDF-450A-BF6B-59F46CCEFD25}" destId="{50D4BA9A-8276-478C-A9C6-8C2770BB5DE5}" srcOrd="0" destOrd="0" parTransId="{C27B2728-7BCE-4694-84C8-8234BCB73112}" sibTransId="{3A575746-F37E-4EE0-B72D-2A9D0DC97498}"/>
    <dgm:cxn modelId="{8980CE7B-572A-47BA-B825-79937BE77232}" type="presOf" srcId="{37CF6938-5936-4D2B-B585-6FE256EB6DAF}" destId="{A3283DEB-E78B-4965-8D37-2FC2BF46D95B}" srcOrd="0" destOrd="0" presId="urn:microsoft.com/office/officeart/2005/8/layout/hProcess9#1"/>
    <dgm:cxn modelId="{274514CC-954C-456E-866F-C747BFDD215A}" type="presOf" srcId="{50D4BA9A-8276-478C-A9C6-8C2770BB5DE5}" destId="{BDCB43CE-2DBF-4427-AFDA-44696543F03C}" srcOrd="0" destOrd="0" presId="urn:microsoft.com/office/officeart/2005/8/layout/hProcess9#1"/>
    <dgm:cxn modelId="{CA79F35D-1082-42CC-AB97-633B421E5F09}" type="presParOf" srcId="{A0BF5135-D167-48E9-A1E7-9C5A4DA55885}" destId="{CD486CC1-4299-4AAF-94CE-9E4A6E62DBA9}" srcOrd="0" destOrd="0" presId="urn:microsoft.com/office/officeart/2005/8/layout/hProcess9#1"/>
    <dgm:cxn modelId="{A98E0206-AFD7-4E11-B232-317312F5FE34}" type="presParOf" srcId="{A0BF5135-D167-48E9-A1E7-9C5A4DA55885}" destId="{E60B85AA-30F9-4D77-A36E-C25940B24233}" srcOrd="1" destOrd="0" presId="urn:microsoft.com/office/officeart/2005/8/layout/hProcess9#1"/>
    <dgm:cxn modelId="{91A89042-4755-4EC8-9A8D-FC26E70278E2}" type="presParOf" srcId="{E60B85AA-30F9-4D77-A36E-C25940B24233}" destId="{BDCB43CE-2DBF-4427-AFDA-44696543F03C}" srcOrd="0" destOrd="0" presId="urn:microsoft.com/office/officeart/2005/8/layout/hProcess9#1"/>
    <dgm:cxn modelId="{64B8B216-CB26-48BC-837D-7D534421D2DD}" type="presParOf" srcId="{E60B85AA-30F9-4D77-A36E-C25940B24233}" destId="{47B6ADFA-8495-4964-A14E-3A34E1E2E1C2}" srcOrd="1" destOrd="0" presId="urn:microsoft.com/office/officeart/2005/8/layout/hProcess9#1"/>
    <dgm:cxn modelId="{76931EED-C234-4943-8AB4-804DBE4805E8}" type="presParOf" srcId="{E60B85AA-30F9-4D77-A36E-C25940B24233}" destId="{A3283DEB-E78B-4965-8D37-2FC2BF46D95B}" srcOrd="2" destOrd="0" presId="urn:microsoft.com/office/officeart/2005/8/layout/hProcess9#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66E2D-6DF3-415B-8C2A-ACCBF7A5D02D}">
      <dsp:nvSpPr>
        <dsp:cNvPr id="0" name=""/>
        <dsp:cNvSpPr/>
      </dsp:nvSpPr>
      <dsp:spPr>
        <a:xfrm>
          <a:off x="5571" y="605998"/>
          <a:ext cx="3243211" cy="1996339"/>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ts val="0"/>
            </a:spcAft>
            <a:buNone/>
          </a:pPr>
          <a:r>
            <a:rPr lang="en-US" sz="2000" b="1" kern="1200" dirty="0" err="1">
              <a:latin typeface="Cambria" panose="02040503050406030204" pitchFamily="18" charset="0"/>
              <a:cs typeface="Arial" panose="020B0604020202090204" pitchFamily="34" charset="0"/>
            </a:rPr>
            <a:t>Khởi</a:t>
          </a:r>
          <a:r>
            <a:rPr lang="en-US" sz="2000" b="1" kern="1200" dirty="0">
              <a:latin typeface="Cambria" panose="02040503050406030204" pitchFamily="18" charset="0"/>
              <a:cs typeface="Arial" panose="020B0604020202090204" pitchFamily="34" charset="0"/>
            </a:rPr>
            <a:t> </a:t>
          </a:r>
          <a:r>
            <a:rPr lang="en-US" sz="2000" b="1" kern="1200" dirty="0" err="1">
              <a:latin typeface="Cambria" panose="02040503050406030204" pitchFamily="18" charset="0"/>
              <a:cs typeface="Arial" panose="020B0604020202090204" pitchFamily="34" charset="0"/>
            </a:rPr>
            <a:t>động</a:t>
          </a:r>
          <a:r>
            <a:rPr lang="en-US" sz="2000" b="1" kern="1200" dirty="0">
              <a:latin typeface="Cambria" panose="02040503050406030204" pitchFamily="18" charset="0"/>
              <a:cs typeface="Arial" panose="020B0604020202090204" pitchFamily="34" charset="0"/>
            </a:rPr>
            <a:t> </a:t>
          </a:r>
        </a:p>
      </dsp:txBody>
      <dsp:txXfrm>
        <a:off x="1003741" y="605998"/>
        <a:ext cx="1246872" cy="1996339"/>
      </dsp:txXfrm>
    </dsp:sp>
    <dsp:sp modelId="{609D35A6-F7A6-4D0E-8047-1229CE9B04C3}">
      <dsp:nvSpPr>
        <dsp:cNvPr id="0" name=""/>
        <dsp:cNvSpPr/>
      </dsp:nvSpPr>
      <dsp:spPr>
        <a:xfrm>
          <a:off x="2437396" y="605998"/>
          <a:ext cx="3243211" cy="1996339"/>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100000"/>
            </a:lnSpc>
            <a:spcBef>
              <a:spcPct val="0"/>
            </a:spcBef>
            <a:spcAft>
              <a:spcPts val="0"/>
            </a:spcAft>
            <a:buNone/>
          </a:pPr>
          <a:r>
            <a:rPr lang="en-US" sz="2000" b="1" kern="1200" dirty="0" err="1">
              <a:latin typeface="Cambria" panose="02040503050406030204" pitchFamily="18" charset="0"/>
              <a:cs typeface="Arial" panose="020B0604020202090204" pitchFamily="34" charset="0"/>
            </a:rPr>
            <a:t>Kiến</a:t>
          </a:r>
          <a:r>
            <a:rPr lang="en-US" sz="2000" b="1" kern="1200" dirty="0">
              <a:latin typeface="Cambria" panose="02040503050406030204" pitchFamily="18" charset="0"/>
              <a:cs typeface="Arial" panose="020B0604020202090204" pitchFamily="34" charset="0"/>
            </a:rPr>
            <a:t> </a:t>
          </a:r>
          <a:r>
            <a:rPr lang="en-US" sz="2000" b="1" kern="1200" dirty="0" err="1">
              <a:latin typeface="Cambria" panose="02040503050406030204" pitchFamily="18" charset="0"/>
              <a:cs typeface="Arial" panose="020B0604020202090204" pitchFamily="34" charset="0"/>
            </a:rPr>
            <a:t>tạo</a:t>
          </a:r>
          <a:endParaRPr lang="en-US" sz="2000" b="1" kern="1200" dirty="0">
            <a:latin typeface="Cambria" panose="02040503050406030204" pitchFamily="18" charset="0"/>
            <a:cs typeface="Arial" panose="020B0604020202090204" pitchFamily="34" charset="0"/>
          </a:endParaRPr>
        </a:p>
        <a:p>
          <a:pPr marL="0" lvl="0" indent="0" algn="ctr" defTabSz="889000">
            <a:lnSpc>
              <a:spcPct val="100000"/>
            </a:lnSpc>
            <a:spcBef>
              <a:spcPct val="0"/>
            </a:spcBef>
            <a:spcAft>
              <a:spcPts val="0"/>
            </a:spcAft>
            <a:buNone/>
          </a:pPr>
          <a:r>
            <a:rPr lang="en-US" sz="2000" b="1" kern="1200" dirty="0">
              <a:latin typeface="Cambria" panose="02040503050406030204" pitchFamily="18" charset="0"/>
              <a:cs typeface="Arial" panose="020B0604020202090204" pitchFamily="34" charset="0"/>
            </a:rPr>
            <a:t> tri </a:t>
          </a:r>
          <a:r>
            <a:rPr lang="en-US" sz="2000" b="1" kern="1200" dirty="0" err="1">
              <a:latin typeface="Cambria" panose="02040503050406030204" pitchFamily="18" charset="0"/>
              <a:cs typeface="Arial" panose="020B0604020202090204" pitchFamily="34" charset="0"/>
            </a:rPr>
            <a:t>thức</a:t>
          </a:r>
          <a:r>
            <a:rPr lang="en-US" sz="2000" b="1" kern="1200" dirty="0">
              <a:latin typeface="Cambria" panose="02040503050406030204" pitchFamily="18" charset="0"/>
              <a:cs typeface="Arial" panose="020B0604020202090204" pitchFamily="34" charset="0"/>
            </a:rPr>
            <a:t> </a:t>
          </a:r>
          <a:r>
            <a:rPr lang="en-US" sz="2000" b="1" kern="1200" dirty="0" err="1">
              <a:latin typeface="Cambria" panose="02040503050406030204" pitchFamily="18" charset="0"/>
              <a:cs typeface="Arial" panose="020B0604020202090204" pitchFamily="34" charset="0"/>
            </a:rPr>
            <a:t>mới</a:t>
          </a:r>
          <a:endParaRPr lang="en-US" sz="2000" b="1" kern="1200" dirty="0">
            <a:latin typeface="Cambria" panose="02040503050406030204" pitchFamily="18" charset="0"/>
            <a:cs typeface="Arial" panose="020B0604020202090204" pitchFamily="34" charset="0"/>
          </a:endParaRPr>
        </a:p>
      </dsp:txBody>
      <dsp:txXfrm>
        <a:off x="3435566" y="605998"/>
        <a:ext cx="1246872" cy="1996339"/>
      </dsp:txXfrm>
    </dsp:sp>
    <dsp:sp modelId="{3B4A6445-B3DC-4F90-87E9-5633EF0250FC}">
      <dsp:nvSpPr>
        <dsp:cNvPr id="0" name=""/>
        <dsp:cNvSpPr/>
      </dsp:nvSpPr>
      <dsp:spPr>
        <a:xfrm>
          <a:off x="4857383" y="605998"/>
          <a:ext cx="3243211" cy="1996339"/>
        </a:xfrm>
        <a:prstGeom prst="chevron">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Cambria" panose="02040503050406030204" pitchFamily="18" charset="0"/>
              <a:cs typeface="Arial" panose="020B0604020202090204" pitchFamily="34" charset="0"/>
            </a:rPr>
            <a:t>Luyện tập</a:t>
          </a:r>
          <a:endParaRPr lang="en-US" sz="2000" b="1" kern="1200" dirty="0">
            <a:latin typeface="Cambria" panose="02040503050406030204" pitchFamily="18" charset="0"/>
            <a:cs typeface="Arial" panose="020B0604020202090204" pitchFamily="34" charset="0"/>
          </a:endParaRPr>
        </a:p>
      </dsp:txBody>
      <dsp:txXfrm>
        <a:off x="5855553" y="605998"/>
        <a:ext cx="1246872" cy="1996339"/>
      </dsp:txXfrm>
    </dsp:sp>
    <dsp:sp modelId="{CE5A2475-C344-461F-AA66-67B8F8B4C78F}">
      <dsp:nvSpPr>
        <dsp:cNvPr id="0" name=""/>
        <dsp:cNvSpPr/>
      </dsp:nvSpPr>
      <dsp:spPr>
        <a:xfrm>
          <a:off x="7300494" y="605998"/>
          <a:ext cx="3243211" cy="1996339"/>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latin typeface="Cambria" panose="02040503050406030204" pitchFamily="18" charset="0"/>
              <a:cs typeface="Arial" panose="020B0604020202090204" pitchFamily="34" charset="0"/>
            </a:rPr>
            <a:t>Vận dụng</a:t>
          </a:r>
          <a:endParaRPr lang="en-US" sz="2000" b="1" kern="1200" dirty="0">
            <a:latin typeface="Cambria" panose="02040503050406030204" pitchFamily="18" charset="0"/>
            <a:cs typeface="Arial" panose="020B0604020202090204" pitchFamily="34" charset="0"/>
          </a:endParaRPr>
        </a:p>
      </dsp:txBody>
      <dsp:txXfrm>
        <a:off x="8298664" y="605998"/>
        <a:ext cx="1246872" cy="19963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86CC1-4299-4AAF-94CE-9E4A6E62DBA9}">
      <dsp:nvSpPr>
        <dsp:cNvPr id="0" name=""/>
        <dsp:cNvSpPr/>
      </dsp:nvSpPr>
      <dsp:spPr>
        <a:xfrm>
          <a:off x="611504" y="0"/>
          <a:ext cx="6930390" cy="337185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CB43CE-2DBF-4427-AFDA-44696543F03C}">
      <dsp:nvSpPr>
        <dsp:cNvPr id="0" name=""/>
        <dsp:cNvSpPr/>
      </dsp:nvSpPr>
      <dsp:spPr>
        <a:xfrm>
          <a:off x="23687" y="1011555"/>
          <a:ext cx="3872865" cy="13487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dirty="0" err="1">
              <a:latin typeface="Cambria" panose="02040503050406030204" pitchFamily="18" charset="0"/>
              <a:ea typeface="Cambria" panose="02040503050406030204" pitchFamily="18" charset="0"/>
            </a:rPr>
            <a:t>Đánh</a:t>
          </a:r>
          <a:r>
            <a:rPr lang="en-US" sz="5700" kern="1200" dirty="0">
              <a:latin typeface="Cambria" panose="02040503050406030204" pitchFamily="18" charset="0"/>
              <a:ea typeface="Cambria" panose="02040503050406030204" pitchFamily="18" charset="0"/>
            </a:rPr>
            <a:t> </a:t>
          </a:r>
          <a:r>
            <a:rPr lang="en-US" sz="5700" kern="1200" dirty="0" err="1">
              <a:latin typeface="Cambria" panose="02040503050406030204" pitchFamily="18" charset="0"/>
              <a:ea typeface="Cambria" panose="02040503050406030204" pitchFamily="18" charset="0"/>
            </a:rPr>
            <a:t>giá</a:t>
          </a:r>
          <a:r>
            <a:rPr lang="en-US" sz="5700" kern="1200" dirty="0">
              <a:latin typeface="Cambria" panose="02040503050406030204" pitchFamily="18" charset="0"/>
              <a:ea typeface="Cambria" panose="02040503050406030204" pitchFamily="18" charset="0"/>
            </a:rPr>
            <a:t>....</a:t>
          </a:r>
        </a:p>
      </dsp:txBody>
      <dsp:txXfrm>
        <a:off x="89527" y="1077395"/>
        <a:ext cx="3741185" cy="1217059"/>
      </dsp:txXfrm>
    </dsp:sp>
    <dsp:sp modelId="{A3283DEB-E78B-4965-8D37-2FC2BF46D95B}">
      <dsp:nvSpPr>
        <dsp:cNvPr id="0" name=""/>
        <dsp:cNvSpPr/>
      </dsp:nvSpPr>
      <dsp:spPr>
        <a:xfrm>
          <a:off x="4256847" y="1011555"/>
          <a:ext cx="3872865" cy="1348739"/>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dirty="0" err="1">
              <a:latin typeface="Cambria" panose="02040503050406030204" pitchFamily="18" charset="0"/>
              <a:ea typeface="Cambria" panose="02040503050406030204" pitchFamily="18" charset="0"/>
            </a:rPr>
            <a:t>Đánh</a:t>
          </a:r>
          <a:r>
            <a:rPr lang="en-US" sz="5700" kern="1200" dirty="0">
              <a:latin typeface="Cambria" panose="02040503050406030204" pitchFamily="18" charset="0"/>
              <a:ea typeface="Cambria" panose="02040503050406030204" pitchFamily="18" charset="0"/>
            </a:rPr>
            <a:t> </a:t>
          </a:r>
          <a:r>
            <a:rPr lang="en-US" sz="5700" kern="1200" dirty="0" err="1">
              <a:latin typeface="Cambria" panose="02040503050406030204" pitchFamily="18" charset="0"/>
              <a:ea typeface="Cambria" panose="02040503050406030204" pitchFamily="18" charset="0"/>
            </a:rPr>
            <a:t>giá</a:t>
          </a:r>
          <a:r>
            <a:rPr lang="en-US" sz="5700" kern="1200" dirty="0">
              <a:latin typeface="Cambria" panose="02040503050406030204" pitchFamily="18" charset="0"/>
              <a:ea typeface="Cambria" panose="02040503050406030204" pitchFamily="18" charset="0"/>
            </a:rPr>
            <a:t>…</a:t>
          </a:r>
        </a:p>
      </dsp:txBody>
      <dsp:txXfrm>
        <a:off x="4322687" y="1077395"/>
        <a:ext cx="3741185" cy="12170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B225D-6D02-43B9-9C8D-959DE60DA9CD}"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EF0B0-1364-42AD-B6B7-9467263CB03C}" type="slidenum">
              <a:rPr lang="en-US" smtClean="0"/>
              <a:t>‹#›</a:t>
            </a:fld>
            <a:endParaRPr lang="en-US"/>
          </a:p>
        </p:txBody>
      </p:sp>
    </p:spTree>
    <p:extLst>
      <p:ext uri="{BB962C8B-B14F-4D97-AF65-F5344CB8AC3E}">
        <p14:creationId xmlns:p14="http://schemas.microsoft.com/office/powerpoint/2010/main" val="430952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latin typeface="Cambria" panose="020405030504060302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EF544283-6435-4F67-98C9-6402FF819832}" type="slidenum">
              <a:rPr kumimoji="0" lang="vi-VN" sz="1200" b="0" i="0" u="none" strike="noStrike" kern="1200" cap="none" spc="0" normalizeH="0" baseline="0" noProof="0" smtClean="0">
                <a:ln>
                  <a:noFill/>
                </a:ln>
                <a:solidFill>
                  <a:prstClr val="black"/>
                </a:solidFill>
                <a:effectLst/>
                <a:uLnTx/>
                <a:uFillTx/>
                <a:latin typeface="Cambria" panose="02040503050406030204" pitchFamily="18" charset="0"/>
                <a:ea typeface="+mn-ea"/>
                <a:cs typeface="+mn-cs"/>
              </a:rPr>
              <a:t>19</a:t>
            </a:fld>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highlight>
                  <a:srgbClr val="FFFFFF"/>
                </a:highlight>
                <a:latin typeface="Roboto" panose="02000000000000000000" pitchFamily="2" charset="0"/>
              </a:rPr>
              <a:t>N</a:t>
            </a:r>
            <a:r>
              <a:rPr lang="vi-VN" b="0" i="0" dirty="0">
                <a:solidFill>
                  <a:srgbClr val="555555"/>
                </a:solidFill>
                <a:effectLst/>
                <a:highlight>
                  <a:srgbClr val="FFFFFF"/>
                </a:highlight>
                <a:latin typeface="Roboto" panose="02000000000000000000" pitchFamily="2" charset="0"/>
              </a:rPr>
              <a:t>gười học tiếp xúc với một cách mới để thực hiện một dự án theo phương pháp mà trước đây chưa được trải nghiệm.   </a:t>
            </a:r>
            <a:endParaRPr lang="en-US" dirty="0"/>
          </a:p>
        </p:txBody>
      </p:sp>
      <p:sp>
        <p:nvSpPr>
          <p:cNvPr id="4" name="Slide Number Placeholder 3"/>
          <p:cNvSpPr>
            <a:spLocks noGrp="1"/>
          </p:cNvSpPr>
          <p:nvPr>
            <p:ph type="sldNum" sz="quarter" idx="5"/>
          </p:nvPr>
        </p:nvSpPr>
        <p:spPr/>
        <p:txBody>
          <a:bodyPr/>
          <a:lstStyle/>
          <a:p>
            <a:fld id="{8B5EF0B0-1364-42AD-B6B7-9467263CB03C}" type="slidenum">
              <a:rPr lang="en-US" smtClean="0"/>
              <a:t>36</a:t>
            </a:fld>
            <a:endParaRPr lang="en-US"/>
          </a:p>
        </p:txBody>
      </p:sp>
    </p:spTree>
    <p:extLst>
      <p:ext uri="{BB962C8B-B14F-4D97-AF65-F5344CB8AC3E}">
        <p14:creationId xmlns:p14="http://schemas.microsoft.com/office/powerpoint/2010/main" val="116920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78FC6-CE17-4259-A63C-DDFC12E048FC}" type="slidenum">
              <a:rPr lang="en-US" smtClean="0"/>
              <a:t>46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idx="4294967295"/>
          </p:nvPr>
        </p:nvSpPr>
        <p:spPr>
          <a:xfrm>
            <a:off x="2147482688" y="0"/>
            <a:ext cx="3175" cy="3175"/>
          </a:xfrm>
        </p:spPr>
      </p:sp>
      <p:sp>
        <p:nvSpPr>
          <p:cNvPr id="18435" name="Notes Placeholder 2"/>
          <p:cNvSpPr>
            <a:spLocks noGrp="1" noRot="1" noChangeAspect="1" noChangeArrowheads="1"/>
          </p:cNvSpPr>
          <p:nvPr>
            <p:ph type="body" idx="1"/>
          </p:nvPr>
        </p:nvSpPr>
        <p:spPr bwMode="auto">
          <a:xfrm>
            <a:off x="473075" y="1825625"/>
            <a:ext cx="11472863" cy="435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等线" panose="02010600030101010101"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p:sp>
      <p:sp>
        <p:nvSpPr>
          <p:cNvPr id="20483" name="Notes Placeholder 2"/>
          <p:cNvSpPr>
            <a:spLocks noGrp="1"/>
          </p:cNvSpPr>
          <p:nvPr>
            <p:ph type="body" idx="1"/>
          </p:nvPr>
        </p:nvSpPr>
        <p:spPr bwMode="auto">
          <a:xfrm>
            <a:off x="-2147483648" y="-2147483648"/>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Cambria" panose="02040503050406030204" pitchFamily="18" charset="0"/>
              <a:ea typeface="等线" panose="02010600030101010101" charset="0"/>
            </a:endParaRPr>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fld id="{3BF1B457-6E1D-476F-876F-5D8A502320B2}" type="slidenum">
              <a:rPr lang="en-US" altLang="en-US" sz="1800">
                <a:latin typeface="Cambria" panose="02040503050406030204" pitchFamily="18" charset="0"/>
              </a:rPr>
              <a:t>22</a:t>
            </a:fld>
            <a:endParaRPr lang="en-US" altLang="en-US" sz="1800">
              <a:latin typeface="Cambria" panose="020405030504060302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VI"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936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p:sp>
      <p:sp>
        <p:nvSpPr>
          <p:cNvPr id="23555" name="Notes Placeholder 2"/>
          <p:cNvSpPr>
            <a:spLocks noGrp="1" noChangeArrowheads="1"/>
          </p:cNvSpPr>
          <p:nvPr>
            <p:ph type="body" idx="1"/>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altLang="en-US">
                <a:cs typeface="Arial" panose="020B0604020202090204" pitchFamily="34" charset="0"/>
              </a:rPr>
              <a:t>Cấu trúc bài học với 4 giai đoạn: Khởi động ; Kiến tạo tri thức mới; Luyện tập; Vận dụng</a:t>
            </a:r>
          </a:p>
          <a:p>
            <a:pPr defTabSz="914400" eaLnBrk="1" hangingPunct="1">
              <a:spcBef>
                <a:spcPct val="0"/>
              </a:spcBef>
            </a:pPr>
            <a:endParaRPr lang="vi-VN" altLang="en-US">
              <a:latin typeface="Cambria" panose="02040503050406030204" pitchFamily="18" charset="0"/>
              <a:ea typeface="等线" panose="02010600030101010101" charset="0"/>
            </a:endParaRPr>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fld id="{49E2F2E8-560D-4335-97A1-55BE7B6E6CF2}" type="slidenum">
              <a:rPr lang="en-US" altLang="en-US" sz="1800">
                <a:latin typeface="Cambria" panose="02040503050406030204" pitchFamily="18" charset="0"/>
              </a:rPr>
              <a:t>26</a:t>
            </a:fld>
            <a:endParaRPr lang="en-US" altLang="en-US" sz="1800">
              <a:latin typeface="Cambria" panose="02040503050406030204" pitchFamily="18" charset="0"/>
            </a:endParaRPr>
          </a:p>
        </p:txBody>
      </p:sp>
    </p:spTree>
    <p:extLst>
      <p:ext uri="{BB962C8B-B14F-4D97-AF65-F5344CB8AC3E}">
        <p14:creationId xmlns:p14="http://schemas.microsoft.com/office/powerpoint/2010/main" val="232774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p:sp>
      <p:sp>
        <p:nvSpPr>
          <p:cNvPr id="27651" name="Notes Placeholder 2"/>
          <p:cNvSpPr>
            <a:spLocks noGrp="1" noChangeArrowheads="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等线" panose="02010600030101010101" charset="0"/>
            </a:endParaRPr>
          </a:p>
        </p:txBody>
      </p:sp>
      <p:sp>
        <p:nvSpPr>
          <p:cNvPr id="27652" name="Date Placeholder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fld id="{47117464-3C41-438F-A63F-143CF1BFBEF4}" type="datetime1">
              <a:rPr lang="en-US" altLang="en-US" sz="1800" smtClean="0">
                <a:latin typeface="Cambria" panose="02040503050406030204" pitchFamily="18" charset="0"/>
              </a:rPr>
              <a:t>8/7/2024</a:t>
            </a:fld>
            <a:endParaRPr lang="en-US" altLang="en-US" sz="1800">
              <a:latin typeface="Cambria" panose="02040503050406030204" pitchFamily="18" charset="0"/>
            </a:endParaRPr>
          </a:p>
        </p:txBody>
      </p:sp>
      <p:sp>
        <p:nvSpPr>
          <p:cNvPr id="27653" name="Slide Number Placeholder 4"/>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fld id="{D857E58B-4219-41AB-8BAB-A9A8D1CEAC8E}" type="slidenum">
              <a:rPr lang="en-US" altLang="en-US" sz="1800">
                <a:latin typeface="Cambria" panose="02040503050406030204" pitchFamily="18" charset="0"/>
              </a:rPr>
              <a:t>27</a:t>
            </a:fld>
            <a:endParaRPr lang="en-US" altLang="en-US" sz="1800">
              <a:latin typeface="Cambria" panose="02040503050406030204" pitchFamily="18" charset="0"/>
            </a:endParaRPr>
          </a:p>
        </p:txBody>
      </p:sp>
    </p:spTree>
    <p:extLst>
      <p:ext uri="{BB962C8B-B14F-4D97-AF65-F5344CB8AC3E}">
        <p14:creationId xmlns:p14="http://schemas.microsoft.com/office/powerpoint/2010/main" val="221581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p:sp>
      <p:sp>
        <p:nvSpPr>
          <p:cNvPr id="38915" name="Notes Placeholder 2"/>
          <p:cNvSpPr>
            <a:spLocks noGrp="1"/>
          </p:cNvSpPr>
          <p:nvPr>
            <p:ph type="body" idx="1"/>
          </p:nvPr>
        </p:nvSpPr>
        <p:spPr bwMode="auto">
          <a:xfrm>
            <a:off x="-2147483648" y="-2147483648"/>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de-DE" altLang="en-US">
                <a:ea typeface="等线" panose="02010600030101010101" charset="0"/>
              </a:rPr>
              <a:t>Cấu trúc này</a:t>
            </a:r>
            <a:r>
              <a:rPr lang="vi-VN" altLang="en-US">
                <a:latin typeface="Cambria" panose="02040503050406030204" pitchFamily="18" charset="0"/>
                <a:ea typeface="等线" panose="02010600030101010101" charset="0"/>
              </a:rPr>
              <a:t>:</a:t>
            </a:r>
            <a:r>
              <a:rPr lang="de-DE" altLang="en-US">
                <a:ea typeface="等线" panose="02010600030101010101" charset="0"/>
              </a:rPr>
              <a:t>  </a:t>
            </a:r>
            <a:endParaRPr lang="vi-VN" altLang="en-US">
              <a:latin typeface="Cambria" panose="02040503050406030204" pitchFamily="18" charset="0"/>
              <a:ea typeface="等线" panose="02010600030101010101" charset="0"/>
            </a:endParaRPr>
          </a:p>
          <a:p>
            <a:pPr algn="just">
              <a:spcBef>
                <a:spcPts val="600"/>
              </a:spcBef>
            </a:pPr>
            <a:r>
              <a:rPr lang="vi-VN" altLang="en-US">
                <a:latin typeface="Cambria" panose="02040503050406030204" pitchFamily="18" charset="0"/>
                <a:ea typeface="等线" panose="02010600030101010101" charset="0"/>
              </a:rPr>
              <a:t>- P</a:t>
            </a:r>
            <a:r>
              <a:rPr lang="de-DE" altLang="en-US">
                <a:ea typeface="等线" panose="02010600030101010101" charset="0"/>
              </a:rPr>
              <a:t>hù hợp với quy trình phát triển từ nhận thức cảm tính (cảm xúc đạo đức), qua nhận thức lí tính (phán đoán đạo đức) đến hình thành động cơ đạo đức và thực hiện các chuẩn mực hành vi đạo đức cụ thể; </a:t>
            </a:r>
            <a:endParaRPr lang="vi-VN" altLang="en-US">
              <a:latin typeface="Cambria" panose="02040503050406030204" pitchFamily="18" charset="0"/>
              <a:ea typeface="等线" panose="02010600030101010101" charset="0"/>
            </a:endParaRPr>
          </a:p>
          <a:p>
            <a:pPr algn="just">
              <a:spcBef>
                <a:spcPts val="600"/>
              </a:spcBef>
            </a:pPr>
            <a:r>
              <a:rPr lang="vi-VN" altLang="en-US">
                <a:latin typeface="Cambria" panose="02040503050406030204" pitchFamily="18" charset="0"/>
                <a:ea typeface="等线" panose="02010600030101010101" charset="0"/>
              </a:rPr>
              <a:t>- G</a:t>
            </a:r>
            <a:r>
              <a:rPr lang="de-DE" altLang="en-US">
                <a:ea typeface="等线" panose="02010600030101010101" charset="0"/>
              </a:rPr>
              <a:t>iúp quá trình </a:t>
            </a:r>
            <a:r>
              <a:rPr lang="es-ES" altLang="en-US">
                <a:ea typeface="等线" panose="02010600030101010101" charset="0"/>
              </a:rPr>
              <a:t>dạy học Đạo đức thực sự là quá trình </a:t>
            </a:r>
            <a:r>
              <a:rPr lang="de-DE" altLang="en-US">
                <a:ea typeface="等线" panose="02010600030101010101" charset="0"/>
              </a:rPr>
              <a:t>chuyển hoá các giá trị đạo đức và kĩ năng sống thành ý thức và hành vi công dân trong mỗi </a:t>
            </a:r>
            <a:r>
              <a:rPr lang="vi-VN" altLang="en-US">
                <a:latin typeface="Cambria" panose="02040503050406030204" pitchFamily="18" charset="0"/>
                <a:ea typeface="等线" panose="02010600030101010101" charset="0"/>
              </a:rPr>
              <a:t>HS</a:t>
            </a:r>
            <a:r>
              <a:rPr lang="de-DE" altLang="en-US">
                <a:ea typeface="等线" panose="02010600030101010101" charset="0"/>
              </a:rPr>
              <a:t>. </a:t>
            </a:r>
            <a:endParaRPr lang="vi-VN" altLang="en-US">
              <a:latin typeface="Cambria" panose="02040503050406030204" pitchFamily="18" charset="0"/>
              <a:ea typeface="等线" panose="02010600030101010101" charset="0"/>
            </a:endParaRPr>
          </a:p>
          <a:p>
            <a:pPr algn="just">
              <a:spcBef>
                <a:spcPts val="600"/>
              </a:spcBef>
            </a:pPr>
            <a:r>
              <a:rPr lang="vi-VN" altLang="en-US">
                <a:latin typeface="Cambria" panose="02040503050406030204" pitchFamily="18" charset="0"/>
                <a:ea typeface="等线" panose="02010600030101010101" charset="0"/>
              </a:rPr>
              <a:t>- T</a:t>
            </a:r>
            <a:r>
              <a:rPr lang="de-DE" altLang="en-US">
                <a:ea typeface="等线" panose="02010600030101010101" charset="0"/>
              </a:rPr>
              <a:t>ạo điều kiện để </a:t>
            </a:r>
            <a:r>
              <a:rPr lang="vi-VN" altLang="en-US">
                <a:latin typeface="Cambria" panose="02040503050406030204" pitchFamily="18" charset="0"/>
                <a:ea typeface="等线" panose="02010600030101010101" charset="0"/>
              </a:rPr>
              <a:t>GV </a:t>
            </a:r>
            <a:r>
              <a:rPr lang="es-ES" altLang="en-US">
                <a:ea typeface="等线" panose="02010600030101010101" charset="0"/>
              </a:rPr>
              <a:t>có thể vận dụng nhiều </a:t>
            </a:r>
            <a:r>
              <a:rPr lang="vi-VN" altLang="en-US">
                <a:latin typeface="Cambria" panose="02040503050406030204" pitchFamily="18" charset="0"/>
                <a:ea typeface="等线" panose="02010600030101010101" charset="0"/>
              </a:rPr>
              <a:t>PPDH</a:t>
            </a:r>
            <a:r>
              <a:rPr lang="es-ES" altLang="en-US">
                <a:ea typeface="等线" panose="02010600030101010101" charset="0"/>
              </a:rPr>
              <a:t> tích cực (kể chuyện, vấn đáp, </a:t>
            </a:r>
            <a:r>
              <a:rPr lang="de-DE" altLang="en-US">
                <a:ea typeface="等线" panose="02010600030101010101" charset="0"/>
              </a:rPr>
              <a:t>xử lí tình huống, thảo luận nhóm, đóng vai…) </a:t>
            </a:r>
            <a:r>
              <a:rPr lang="es-ES" altLang="en-US">
                <a:ea typeface="等线" panose="02010600030101010101" charset="0"/>
              </a:rPr>
              <a:t>nhằm tích cực hoá hoạt động học tập, phát triển năng lực </a:t>
            </a:r>
            <a:r>
              <a:rPr lang="vi-VN" altLang="en-US">
                <a:latin typeface="Cambria" panose="02040503050406030204" pitchFamily="18" charset="0"/>
                <a:ea typeface="等线" panose="02010600030101010101" charset="0"/>
              </a:rPr>
              <a:t>HS </a:t>
            </a:r>
            <a:r>
              <a:rPr lang="de-DE" altLang="en-US">
                <a:ea typeface="等线" panose="02010600030101010101" charset="0"/>
              </a:rPr>
              <a:t>theo nguyên tắc: </a:t>
            </a:r>
            <a:r>
              <a:rPr lang="vi-VN" altLang="en-US">
                <a:latin typeface="Cambria" panose="02040503050406030204" pitchFamily="18" charset="0"/>
                <a:ea typeface="等线" panose="02010600030101010101" charset="0"/>
              </a:rPr>
              <a:t>HS </a:t>
            </a:r>
            <a:r>
              <a:rPr lang="de-DE" altLang="en-US">
                <a:ea typeface="等线" panose="02010600030101010101" charset="0"/>
              </a:rPr>
              <a:t>được nghĩ nhiều hơn, nói nhiều hơn và làm nhiều hơn.</a:t>
            </a:r>
            <a:endParaRPr lang="vi-VN" altLang="en-US">
              <a:latin typeface="Cambria" panose="02040503050406030204" pitchFamily="18" charset="0"/>
              <a:ea typeface="等线" panose="02010600030101010101" charset="0"/>
            </a:endParaRPr>
          </a:p>
          <a:p>
            <a:endParaRPr lang="vi-VN" altLang="en-US">
              <a:latin typeface="Cambria" panose="02040503050406030204" pitchFamily="18" charset="0"/>
              <a:ea typeface="等线" panose="02010600030101010101" charset="0"/>
            </a:endParaRPr>
          </a:p>
        </p:txBody>
      </p:sp>
      <p:sp>
        <p:nvSpPr>
          <p:cNvPr id="389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fld id="{754D1E29-AD79-48B4-B009-DFA5E3831B6A}" type="slidenum">
              <a:rPr lang="en-US" altLang="en-US" sz="1800">
                <a:latin typeface="Cambria" panose="02040503050406030204" pitchFamily="18" charset="0"/>
              </a:rPr>
              <a:t>30</a:t>
            </a:fld>
            <a:endParaRPr lang="en-US" altLang="en-US" sz="1800">
              <a:latin typeface="Cambria" panose="02040503050406030204" pitchFamily="18" charset="0"/>
            </a:endParaRPr>
          </a:p>
        </p:txBody>
      </p:sp>
    </p:spTree>
    <p:extLst>
      <p:ext uri="{BB962C8B-B14F-4D97-AF65-F5344CB8AC3E}">
        <p14:creationId xmlns:p14="http://schemas.microsoft.com/office/powerpoint/2010/main" val="2405720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78FC6-CE17-4259-A63C-DDFC12E048FC}" type="slidenum">
              <a:rPr lang="en-US" smtClean="0"/>
              <a:t>34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highlight>
                  <a:srgbClr val="FFFFFF"/>
                </a:highlight>
                <a:latin typeface="Roboto" panose="02000000000000000000" pitchFamily="2" charset="0"/>
              </a:rPr>
              <a:t>1. </a:t>
            </a:r>
            <a:r>
              <a:rPr lang="vi-VN" b="0" i="0" dirty="0">
                <a:solidFill>
                  <a:srgbClr val="555555"/>
                </a:solidFill>
                <a:effectLst/>
                <a:highlight>
                  <a:srgbClr val="FFFFFF"/>
                </a:highlight>
                <a:latin typeface="Roboto" panose="02000000000000000000" pitchFamily="2" charset="0"/>
              </a:rPr>
              <a:t>Thông qua các tình huống cụ thể, người học trực tiếp ghi lại và tiếp thu được những kiến thức và kinh nghiệm những gì nhìn thấy, suy nghĩ và cảm nhận.</a:t>
            </a:r>
            <a:endParaRPr lang="en-US" b="0" i="0" dirty="0">
              <a:solidFill>
                <a:srgbClr val="555555"/>
              </a:solidFill>
              <a:effectLst/>
              <a:highlight>
                <a:srgbClr val="FFFFFF"/>
              </a:highlight>
              <a:latin typeface="Roboto" panose="02000000000000000000" pitchFamily="2" charset="0"/>
            </a:endParaRPr>
          </a:p>
          <a:p>
            <a:r>
              <a:rPr lang="en-US" b="0" i="0" dirty="0">
                <a:solidFill>
                  <a:srgbClr val="555555"/>
                </a:solidFill>
                <a:effectLst/>
                <a:highlight>
                  <a:srgbClr val="FFFFFF"/>
                </a:highlight>
                <a:latin typeface="Roboto" panose="02000000000000000000" pitchFamily="2" charset="0"/>
              </a:rPr>
              <a:t>2. </a:t>
            </a:r>
            <a:r>
              <a:rPr lang="vi-VN" b="0" i="0" dirty="0">
                <a:solidFill>
                  <a:srgbClr val="555555"/>
                </a:solidFill>
                <a:effectLst/>
                <a:highlight>
                  <a:srgbClr val="FFFFFF"/>
                </a:highlight>
                <a:latin typeface="Roboto" panose="02000000000000000000" pitchFamily="2" charset="0"/>
              </a:rPr>
              <a:t>Ở giai đoạn này, trọng tâm là người học, thông qua cảm xúc của họ và mối liên hệ với các kỹ năng, kiến thức và kinh nghiệm trước đây để tư duy, phân tích về các hoạt động trong giai đoạn 1 và kiểm tra chúng một cách có hệ thống.</a:t>
            </a:r>
            <a:endParaRPr lang="en-US" b="0" i="0" dirty="0">
              <a:solidFill>
                <a:srgbClr val="555555"/>
              </a:solidFill>
              <a:effectLst/>
              <a:highlight>
                <a:srgbClr val="FFFFFF"/>
              </a:highlight>
              <a:latin typeface="Roboto" panose="02000000000000000000" pitchFamily="2" charset="0"/>
            </a:endParaRPr>
          </a:p>
          <a:p>
            <a:r>
              <a:rPr lang="en-US" b="0" i="0" dirty="0">
                <a:solidFill>
                  <a:srgbClr val="555555"/>
                </a:solidFill>
                <a:effectLst/>
                <a:highlight>
                  <a:srgbClr val="FFFFFF"/>
                </a:highlight>
                <a:latin typeface="Roboto" panose="02000000000000000000" pitchFamily="2" charset="0"/>
              </a:rPr>
              <a:t>3. N</a:t>
            </a:r>
            <a:r>
              <a:rPr lang="vi-VN" b="0" i="0" dirty="0">
                <a:solidFill>
                  <a:srgbClr val="555555"/>
                </a:solidFill>
                <a:effectLst/>
                <a:highlight>
                  <a:srgbClr val="FFFFFF"/>
                </a:highlight>
                <a:latin typeface="Roboto" panose="02000000000000000000" pitchFamily="2" charset="0"/>
              </a:rPr>
              <a:t>gười học hình thành các ý tưởng mới hoặc sửa đổi các ý tưởng trừu tượng hiện có</a:t>
            </a:r>
            <a:r>
              <a:rPr lang="en-US" b="0" i="0" dirty="0">
                <a:solidFill>
                  <a:srgbClr val="555555"/>
                </a:solidFill>
                <a:effectLst/>
                <a:highlight>
                  <a:srgbClr val="FFFFFF"/>
                </a:highlight>
                <a:latin typeface="Roboto" panose="02000000000000000000" pitchFamily="2" charset="0"/>
              </a:rPr>
              <a:t>.</a:t>
            </a:r>
          </a:p>
          <a:p>
            <a:r>
              <a:rPr lang="en-US" b="0" i="0" dirty="0">
                <a:solidFill>
                  <a:srgbClr val="555555"/>
                </a:solidFill>
                <a:effectLst/>
                <a:highlight>
                  <a:srgbClr val="FFFFFF"/>
                </a:highlight>
                <a:latin typeface="Roboto" panose="02000000000000000000" pitchFamily="2" charset="0"/>
              </a:rPr>
              <a:t>4. </a:t>
            </a:r>
            <a:r>
              <a:rPr lang="vi-VN" b="0" i="0" dirty="0">
                <a:solidFill>
                  <a:srgbClr val="555555"/>
                </a:solidFill>
                <a:effectLst/>
                <a:highlight>
                  <a:srgbClr val="FFFFFF"/>
                </a:highlight>
                <a:latin typeface="Roboto" panose="02000000000000000000" pitchFamily="2" charset="0"/>
              </a:rPr>
              <a:t>Kết quả đầu ra của quá trình này là nhưng kiến thức, sự nhận biết, đánh giá chính xác về đối tượng của người học.  </a:t>
            </a:r>
            <a:endParaRPr lang="en-US" dirty="0"/>
          </a:p>
        </p:txBody>
      </p:sp>
      <p:sp>
        <p:nvSpPr>
          <p:cNvPr id="4" name="Slide Number Placeholder 3"/>
          <p:cNvSpPr>
            <a:spLocks noGrp="1"/>
          </p:cNvSpPr>
          <p:nvPr>
            <p:ph type="sldNum" sz="quarter" idx="5"/>
          </p:nvPr>
        </p:nvSpPr>
        <p:spPr/>
        <p:txBody>
          <a:bodyPr/>
          <a:lstStyle/>
          <a:p>
            <a:fld id="{8B5EF0B0-1364-42AD-B6B7-9467263CB03C}" type="slidenum">
              <a:rPr lang="en-US" smtClean="0"/>
              <a:t>35</a:t>
            </a:fld>
            <a:endParaRPr lang="en-US"/>
          </a:p>
        </p:txBody>
      </p:sp>
    </p:spTree>
    <p:extLst>
      <p:ext uri="{BB962C8B-B14F-4D97-AF65-F5344CB8AC3E}">
        <p14:creationId xmlns:p14="http://schemas.microsoft.com/office/powerpoint/2010/main" val="1666768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70"/>
            <a:ext cx="12192000" cy="6855230"/>
          </a:xfrm>
          <a:prstGeom prst="rect">
            <a:avLst/>
          </a:prstGeom>
        </p:spPr>
      </p:pic>
      <p:sp>
        <p:nvSpPr>
          <p:cNvPr id="2" name="Title 1"/>
          <p:cNvSpPr>
            <a:spLocks noGrp="1"/>
          </p:cNvSpPr>
          <p:nvPr>
            <p:ph type="ctrTitle"/>
          </p:nvPr>
        </p:nvSpPr>
        <p:spPr>
          <a:xfrm>
            <a:off x="1524000" y="1894114"/>
            <a:ext cx="9144000" cy="1785666"/>
          </a:xfrm>
        </p:spPr>
        <p:txBody>
          <a:bodyPr anchor="b">
            <a:normAutofit/>
          </a:bodyPr>
          <a:lstStyle>
            <a:lvl1pPr algn="l">
              <a:defRPr sz="4000"/>
            </a:lvl1pPr>
          </a:lstStyle>
          <a:p>
            <a:r>
              <a:rPr lang="en-US"/>
              <a:t>Click to edit Master title style</a:t>
            </a:r>
          </a:p>
        </p:txBody>
      </p:sp>
      <p:sp>
        <p:nvSpPr>
          <p:cNvPr id="3" name="Subtitle 2"/>
          <p:cNvSpPr>
            <a:spLocks noGrp="1"/>
          </p:cNvSpPr>
          <p:nvPr>
            <p:ph type="subTitle" idx="1"/>
          </p:nvPr>
        </p:nvSpPr>
        <p:spPr>
          <a:xfrm>
            <a:off x="1524000" y="3771855"/>
            <a:ext cx="9144000" cy="1309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p:cNvSpPr>
            <a:spLocks noGrp="1"/>
          </p:cNvSpPr>
          <p:nvPr>
            <p:ph type="sldNum" sz="quarter" idx="10"/>
          </p:nvPr>
        </p:nvSpPr>
        <p:spPr/>
        <p:txBody>
          <a:bodyPr/>
          <a:lstStyle/>
          <a:p>
            <a:fld id="{E36C4244-8667-4452-9A72-D44C31FCB7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3075" y="933450"/>
            <a:ext cx="11474450" cy="757238"/>
          </a:xfrm>
        </p:spPr>
        <p:txBody>
          <a:bodyPr/>
          <a:lstStyle/>
          <a:p>
            <a:r>
              <a:rPr lang="en-US"/>
              <a:t>Click to edit Master title style</a:t>
            </a:r>
          </a:p>
        </p:txBody>
      </p:sp>
      <p:sp>
        <p:nvSpPr>
          <p:cNvPr id="3" name="Date Placeholder 3"/>
          <p:cNvSpPr>
            <a:spLocks noGrp="1" noChangeArrowheads="1"/>
          </p:cNvSpPr>
          <p:nvPr>
            <p:ph type="dt" sz="half" idx="10"/>
          </p:nvPr>
        </p:nvSpPr>
        <p:spPr/>
        <p:txBody>
          <a:bodyPr/>
          <a:lstStyle>
            <a:lvl1pPr>
              <a:defRPr/>
            </a:lvl1pPr>
          </a:lstStyle>
          <a:p>
            <a:pPr>
              <a:defRPr/>
            </a:pPr>
            <a:fld id="{24C0D302-A34F-4C33-B160-C94B55E47EE6}" type="datetime1">
              <a:rPr lang="en-US" altLang="en-US" smtClean="0"/>
              <a:t>8/7/2024</a:t>
            </a:fld>
            <a:endParaRPr lang="en-US" altLang="en-US">
              <a:latin typeface="Cambria" panose="02040503050406030204" pitchFamily="18" charset="0"/>
            </a:endParaRPr>
          </a:p>
        </p:txBody>
      </p:sp>
      <p:sp>
        <p:nvSpPr>
          <p:cNvPr id="4" name="Slide Number Placeholder 5"/>
          <p:cNvSpPr>
            <a:spLocks noGrp="1" noChangeArrowheads="1"/>
          </p:cNvSpPr>
          <p:nvPr>
            <p:ph type="sldNum" sz="quarter" idx="11"/>
          </p:nvPr>
        </p:nvSpPr>
        <p:spPr/>
        <p:txBody>
          <a:bodyPr/>
          <a:lstStyle>
            <a:lvl1pPr>
              <a:defRPr/>
            </a:lvl1pPr>
          </a:lstStyle>
          <a:p>
            <a:pPr>
              <a:defRPr/>
            </a:pPr>
            <a:fld id="{D5A5336D-B371-48F0-BF48-95D36F512F6C}" type="slidenum">
              <a:rPr lang="en-US" altLang="en-US" smtClean="0"/>
              <a:t>‹#›</a:t>
            </a:fld>
            <a:endParaRPr lang="en-US" altLang="en-US" sz="1800" b="0">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Oval 4"/>
          <p:cNvSpPr/>
          <p:nvPr/>
        </p:nvSpPr>
        <p:spPr>
          <a:xfrm>
            <a:off x="1755776" y="760413"/>
            <a:ext cx="5578475" cy="5548312"/>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2025" dirty="0"/>
          </a:p>
        </p:txBody>
      </p:sp>
      <p:sp>
        <p:nvSpPr>
          <p:cNvPr id="6" name="Oval 5"/>
          <p:cNvSpPr/>
          <p:nvPr/>
        </p:nvSpPr>
        <p:spPr>
          <a:xfrm>
            <a:off x="3929065" y="5745163"/>
            <a:ext cx="104775" cy="106362"/>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2025" dirty="0"/>
          </a:p>
        </p:txBody>
      </p:sp>
      <p:sp>
        <p:nvSpPr>
          <p:cNvPr id="7" name="Oval 6"/>
          <p:cNvSpPr/>
          <p:nvPr/>
        </p:nvSpPr>
        <p:spPr>
          <a:xfrm>
            <a:off x="1524001" y="1812925"/>
            <a:ext cx="244475" cy="24288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2025" dirty="0"/>
          </a:p>
        </p:txBody>
      </p:sp>
      <p:sp>
        <p:nvSpPr>
          <p:cNvPr id="8" name="Freeform: Shape 17"/>
          <p:cNvSpPr/>
          <p:nvPr userDrawn="1"/>
        </p:nvSpPr>
        <p:spPr>
          <a:xfrm rot="10800000">
            <a:off x="3192465" y="6397627"/>
            <a:ext cx="1684337" cy="46037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9" name="Freeform: Shape 18"/>
          <p:cNvSpPr/>
          <p:nvPr userDrawn="1"/>
        </p:nvSpPr>
        <p:spPr>
          <a:xfrm>
            <a:off x="1497013" y="2"/>
            <a:ext cx="2057400" cy="56197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Title 1"/>
          <p:cNvSpPr>
            <a:spLocks noGrp="1"/>
          </p:cNvSpPr>
          <p:nvPr>
            <p:ph type="title"/>
          </p:nvPr>
        </p:nvSpPr>
        <p:spPr>
          <a:xfrm>
            <a:off x="1533144" y="1237089"/>
            <a:ext cx="4562856" cy="1563624"/>
          </a:xfrm>
        </p:spPr>
        <p:txBody>
          <a:bodyPr tIns="0" bIns="0" rtlCol="0" anchor="b">
            <a:noAutofit/>
          </a:bodyPr>
          <a:lstStyle>
            <a:lvl1pPr>
              <a:defRPr lang="en-US" sz="2700" b="0" baseline="0" dirty="0">
                <a:solidFill>
                  <a:schemeClr val="tx1">
                    <a:lumMod val="85000"/>
                    <a:lumOff val="15000"/>
                  </a:schemeClr>
                </a:solidFill>
                <a:ea typeface="+mn-ea"/>
                <a:cs typeface="+mn-cs"/>
              </a:defRPr>
            </a:lvl1pPr>
          </a:lstStyle>
          <a:p>
            <a:pPr lvl="0"/>
            <a:r>
              <a:rPr lang="en-US"/>
              <a:t>Click to edit Master title style</a:t>
            </a:r>
            <a:endParaRPr lang="en-US" dirty="0"/>
          </a:p>
        </p:txBody>
      </p:sp>
      <p:sp>
        <p:nvSpPr>
          <p:cNvPr id="10" name="Text Placeholder 3"/>
          <p:cNvSpPr>
            <a:spLocks noGrp="1"/>
          </p:cNvSpPr>
          <p:nvPr>
            <p:ph type="body" sz="half" idx="2"/>
          </p:nvPr>
        </p:nvSpPr>
        <p:spPr>
          <a:xfrm>
            <a:off x="1533144" y="2888792"/>
            <a:ext cx="4562856" cy="298019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2" name="Picture Placeholder 11"/>
          <p:cNvSpPr>
            <a:spLocks noGrp="1"/>
          </p:cNvSpPr>
          <p:nvPr>
            <p:ph type="pic" idx="1"/>
          </p:nvPr>
        </p:nvSpPr>
        <p:spPr>
          <a:xfrm>
            <a:off x="5440864" y="2"/>
            <a:ext cx="6751137" cy="6857999"/>
          </a:xfrm>
          <a:custGeom>
            <a:avLst/>
            <a:gdLst>
              <a:gd name="connsiteX0" fmla="*/ 0 w 6751137"/>
              <a:gd name="connsiteY0" fmla="*/ 0 h 6857999"/>
              <a:gd name="connsiteX1" fmla="*/ 6751137 w 6751137"/>
              <a:gd name="connsiteY1" fmla="*/ 0 h 6857999"/>
              <a:gd name="connsiteX2" fmla="*/ 6751137 w 6751137"/>
              <a:gd name="connsiteY2" fmla="*/ 6857999 h 6857999"/>
              <a:gd name="connsiteX3" fmla="*/ 0 w 6751137"/>
              <a:gd name="connsiteY3" fmla="*/ 6857999 h 6857999"/>
              <a:gd name="connsiteX4" fmla="*/ 0 w 6751137"/>
              <a:gd name="connsiteY4" fmla="*/ 6844680 h 6857999"/>
              <a:gd name="connsiteX5" fmla="*/ 141429 w 6751137"/>
              <a:gd name="connsiteY5" fmla="*/ 6697120 h 6857999"/>
              <a:gd name="connsiteX6" fmla="*/ 1410790 w 6751137"/>
              <a:gd name="connsiteY6" fmla="*/ 3429000 h 6857999"/>
              <a:gd name="connsiteX7" fmla="*/ 141429 w 6751137"/>
              <a:gd name="connsiteY7" fmla="*/ 160880 h 6857999"/>
              <a:gd name="connsiteX8" fmla="*/ 0 w 6751137"/>
              <a:gd name="connsiteY8" fmla="*/ 13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1137" h="6857999">
                <a:moveTo>
                  <a:pt x="0" y="0"/>
                </a:moveTo>
                <a:lnTo>
                  <a:pt x="6751137" y="0"/>
                </a:lnTo>
                <a:lnTo>
                  <a:pt x="6751137" y="6857999"/>
                </a:lnTo>
                <a:lnTo>
                  <a:pt x="0" y="6857999"/>
                </a:lnTo>
                <a:lnTo>
                  <a:pt x="0" y="6844680"/>
                </a:lnTo>
                <a:lnTo>
                  <a:pt x="141429" y="6697120"/>
                </a:lnTo>
                <a:cubicBezTo>
                  <a:pt x="930105" y="5833950"/>
                  <a:pt x="1410790" y="4687315"/>
                  <a:pt x="1410790" y="3429000"/>
                </a:cubicBezTo>
                <a:cubicBezTo>
                  <a:pt x="1410790" y="2170685"/>
                  <a:pt x="930105" y="1024050"/>
                  <a:pt x="141429" y="160880"/>
                </a:cubicBezTo>
                <a:lnTo>
                  <a:pt x="0" y="13320"/>
                </a:lnTo>
                <a:close/>
              </a:path>
            </a:pathLst>
          </a:custGeom>
          <a:solidFill>
            <a:schemeClr val="bg1">
              <a:lumMod val="95000"/>
            </a:schemeClr>
          </a:solidFill>
        </p:spPr>
        <p:txBody>
          <a:bodyPr anchor="ctr">
            <a:noAutofit/>
          </a:bodyPr>
          <a:lstStyle>
            <a:lvl1pPr marL="0" indent="0" algn="ctr">
              <a:buNone/>
              <a:defRPr sz="1500">
                <a:solidFill>
                  <a:schemeClr val="bg1">
                    <a:lumMod val="8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sym typeface="Calibri" panose="020F0502020204030204" pitchFamily="34" charset="0"/>
              </a:rPr>
              <a:t>Click icon to add picture</a:t>
            </a:r>
            <a:endParaRPr lang="en-US" noProof="0" dirty="0">
              <a:sym typeface="Calibri" panose="020F0502020204030204" pitchFamily="34" charset="0"/>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B64B8-4BF4-461F-A49A-02544AF1A99D}"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B64B8-4BF4-461F-A49A-02544AF1A99D}"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B64B8-4BF4-461F-A49A-02544AF1A99D}"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B64B8-4BF4-461F-A49A-02544AF1A99D}" type="datetimeFigureOut">
              <a:rPr lang="en-US" smtClean="0"/>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B64B8-4BF4-461F-A49A-02544AF1A99D}" type="datetimeFigureOut">
              <a:rPr lang="en-US" smtClean="0"/>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B64B8-4BF4-461F-A49A-02544AF1A99D}" type="datetimeFigureOut">
              <a:rPr lang="en-US" smtClean="0"/>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E36C4244-8667-4452-9A72-D44C31FCB7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3075" y="933450"/>
            <a:ext cx="11474450" cy="757238"/>
          </a:xfrm>
        </p:spPr>
        <p:txBody>
          <a:bodyPr/>
          <a:lstStyle/>
          <a:p>
            <a:r>
              <a:rPr lang="en-US"/>
              <a:t>Click to edit Master title style</a:t>
            </a:r>
          </a:p>
        </p:txBody>
      </p:sp>
      <p:sp>
        <p:nvSpPr>
          <p:cNvPr id="3" name="Date Placeholder 3"/>
          <p:cNvSpPr>
            <a:spLocks noGrp="1" noChangeArrowheads="1"/>
          </p:cNvSpPr>
          <p:nvPr>
            <p:ph type="dt" sz="half" idx="10"/>
          </p:nvPr>
        </p:nvSpPr>
        <p:spPr/>
        <p:txBody>
          <a:bodyPr/>
          <a:lstStyle>
            <a:lvl1pPr>
              <a:defRPr/>
            </a:lvl1pPr>
          </a:lstStyle>
          <a:p>
            <a:pPr>
              <a:defRPr/>
            </a:pPr>
            <a:fld id="{A72F4B93-FA07-4977-B4DE-D57271FD3B1C}" type="datetime1">
              <a:rPr lang="en-US" altLang="en-US" smtClean="0"/>
              <a:t>8/7/2024</a:t>
            </a:fld>
            <a:endParaRPr lang="en-US" altLang="en-US" sz="1800">
              <a:solidFill>
                <a:schemeClr val="tx1"/>
              </a:solidFill>
            </a:endParaRPr>
          </a:p>
        </p:txBody>
      </p:sp>
      <p:sp>
        <p:nvSpPr>
          <p:cNvPr id="4" name="Slide Number Placeholder 5"/>
          <p:cNvSpPr>
            <a:spLocks noGrp="1" noChangeArrowheads="1"/>
          </p:cNvSpPr>
          <p:nvPr>
            <p:ph type="sldNum" sz="quarter" idx="11"/>
          </p:nvPr>
        </p:nvSpPr>
        <p:spPr/>
        <p:txBody>
          <a:bodyPr/>
          <a:lstStyle>
            <a:lvl1pPr>
              <a:defRPr/>
            </a:lvl1pPr>
          </a:lstStyle>
          <a:p>
            <a:fld id="{C42FBBCA-34E0-4561-B29F-C47E2B8BD0F6}" type="slidenum">
              <a:rPr lang="en-US" altLang="en-US" smtClean="0"/>
              <a:t>‹#›</a:t>
            </a:fld>
            <a:endParaRPr lang="en-US" altLang="en-US" sz="1800">
              <a:solidFill>
                <a:schemeClr val="tx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Oval 4"/>
          <p:cNvSpPr/>
          <p:nvPr/>
        </p:nvSpPr>
        <p:spPr>
          <a:xfrm>
            <a:off x="1755775" y="760413"/>
            <a:ext cx="5578475" cy="5548312"/>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2700" dirty="0">
              <a:latin typeface="Cambria" panose="02040503050406030204" pitchFamily="18" charset="0"/>
            </a:endParaRPr>
          </a:p>
        </p:txBody>
      </p:sp>
      <p:sp>
        <p:nvSpPr>
          <p:cNvPr id="6" name="Oval 5"/>
          <p:cNvSpPr/>
          <p:nvPr/>
        </p:nvSpPr>
        <p:spPr>
          <a:xfrm>
            <a:off x="3929063" y="5745163"/>
            <a:ext cx="104775" cy="106362"/>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2700" dirty="0">
              <a:latin typeface="Cambria" panose="02040503050406030204" pitchFamily="18" charset="0"/>
            </a:endParaRPr>
          </a:p>
        </p:txBody>
      </p:sp>
      <p:sp>
        <p:nvSpPr>
          <p:cNvPr id="7" name="Oval 6"/>
          <p:cNvSpPr/>
          <p:nvPr/>
        </p:nvSpPr>
        <p:spPr>
          <a:xfrm>
            <a:off x="1524000" y="1812925"/>
            <a:ext cx="244475" cy="24288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2700" dirty="0">
              <a:latin typeface="Cambria" panose="02040503050406030204" pitchFamily="18" charset="0"/>
            </a:endParaRPr>
          </a:p>
        </p:txBody>
      </p:sp>
      <p:sp>
        <p:nvSpPr>
          <p:cNvPr id="8" name="Freeform: Shape 17"/>
          <p:cNvSpPr/>
          <p:nvPr userDrawn="1"/>
        </p:nvSpPr>
        <p:spPr>
          <a:xfrm rot="10800000">
            <a:off x="3192463" y="6397625"/>
            <a:ext cx="1684337" cy="46037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mbria" panose="02040503050406030204" pitchFamily="18" charset="0"/>
            </a:endParaRPr>
          </a:p>
        </p:txBody>
      </p:sp>
      <p:sp>
        <p:nvSpPr>
          <p:cNvPr id="9" name="Freeform: Shape 18"/>
          <p:cNvSpPr/>
          <p:nvPr userDrawn="1"/>
        </p:nvSpPr>
        <p:spPr>
          <a:xfrm>
            <a:off x="1497013" y="0"/>
            <a:ext cx="2057400" cy="56197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mbria" panose="02040503050406030204" pitchFamily="18" charset="0"/>
            </a:endParaRPr>
          </a:p>
        </p:txBody>
      </p:sp>
      <p:sp>
        <p:nvSpPr>
          <p:cNvPr id="2" name="Title 1"/>
          <p:cNvSpPr>
            <a:spLocks noGrp="1"/>
          </p:cNvSpPr>
          <p:nvPr>
            <p:ph type="title"/>
          </p:nvPr>
        </p:nvSpPr>
        <p:spPr>
          <a:xfrm>
            <a:off x="1533144" y="1237089"/>
            <a:ext cx="4562856" cy="1563624"/>
          </a:xfrm>
        </p:spPr>
        <p:txBody>
          <a:bodyPr tIns="0" bIns="0" rtlCol="0" anchor="b">
            <a:noAutofit/>
          </a:bodyPr>
          <a:lstStyle>
            <a:lvl1pPr>
              <a:defRPr lang="en-US" sz="3600" b="0" baseline="0" dirty="0">
                <a:solidFill>
                  <a:schemeClr val="tx1">
                    <a:lumMod val="85000"/>
                    <a:lumOff val="15000"/>
                  </a:schemeClr>
                </a:solidFill>
                <a:ea typeface="+mn-ea"/>
                <a:cs typeface="+mn-cs"/>
              </a:defRPr>
            </a:lvl1pPr>
          </a:lstStyle>
          <a:p>
            <a:pPr lvl="0"/>
            <a:r>
              <a:rPr lang="en-US"/>
              <a:t>Click to edit Master title style</a:t>
            </a:r>
            <a:endParaRPr lang="en-US" dirty="0"/>
          </a:p>
        </p:txBody>
      </p:sp>
      <p:sp>
        <p:nvSpPr>
          <p:cNvPr id="10" name="Text Placeholder 3"/>
          <p:cNvSpPr>
            <a:spLocks noGrp="1"/>
          </p:cNvSpPr>
          <p:nvPr>
            <p:ph type="body" sz="half" idx="2"/>
          </p:nvPr>
        </p:nvSpPr>
        <p:spPr>
          <a:xfrm>
            <a:off x="1533144" y="2888790"/>
            <a:ext cx="4562856" cy="2980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p:cNvSpPr>
            <a:spLocks noGrp="1"/>
          </p:cNvSpPr>
          <p:nvPr>
            <p:ph type="pic" idx="1"/>
          </p:nvPr>
        </p:nvSpPr>
        <p:spPr>
          <a:xfrm>
            <a:off x="5440862" y="0"/>
            <a:ext cx="6751137" cy="6857999"/>
          </a:xfrm>
          <a:custGeom>
            <a:avLst/>
            <a:gdLst>
              <a:gd name="connsiteX0" fmla="*/ 0 w 6751137"/>
              <a:gd name="connsiteY0" fmla="*/ 0 h 6857999"/>
              <a:gd name="connsiteX1" fmla="*/ 6751137 w 6751137"/>
              <a:gd name="connsiteY1" fmla="*/ 0 h 6857999"/>
              <a:gd name="connsiteX2" fmla="*/ 6751137 w 6751137"/>
              <a:gd name="connsiteY2" fmla="*/ 6857999 h 6857999"/>
              <a:gd name="connsiteX3" fmla="*/ 0 w 6751137"/>
              <a:gd name="connsiteY3" fmla="*/ 6857999 h 6857999"/>
              <a:gd name="connsiteX4" fmla="*/ 0 w 6751137"/>
              <a:gd name="connsiteY4" fmla="*/ 6844680 h 6857999"/>
              <a:gd name="connsiteX5" fmla="*/ 141429 w 6751137"/>
              <a:gd name="connsiteY5" fmla="*/ 6697120 h 6857999"/>
              <a:gd name="connsiteX6" fmla="*/ 1410790 w 6751137"/>
              <a:gd name="connsiteY6" fmla="*/ 3429000 h 6857999"/>
              <a:gd name="connsiteX7" fmla="*/ 141429 w 6751137"/>
              <a:gd name="connsiteY7" fmla="*/ 160880 h 6857999"/>
              <a:gd name="connsiteX8" fmla="*/ 0 w 6751137"/>
              <a:gd name="connsiteY8" fmla="*/ 13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1137" h="6857999">
                <a:moveTo>
                  <a:pt x="0" y="0"/>
                </a:moveTo>
                <a:lnTo>
                  <a:pt x="6751137" y="0"/>
                </a:lnTo>
                <a:lnTo>
                  <a:pt x="6751137" y="6857999"/>
                </a:lnTo>
                <a:lnTo>
                  <a:pt x="0" y="6857999"/>
                </a:lnTo>
                <a:lnTo>
                  <a:pt x="0" y="6844680"/>
                </a:lnTo>
                <a:lnTo>
                  <a:pt x="141429" y="6697120"/>
                </a:lnTo>
                <a:cubicBezTo>
                  <a:pt x="930105" y="5833950"/>
                  <a:pt x="1410790" y="4687315"/>
                  <a:pt x="1410790" y="3429000"/>
                </a:cubicBezTo>
                <a:cubicBezTo>
                  <a:pt x="1410790" y="2170685"/>
                  <a:pt x="930105" y="1024050"/>
                  <a:pt x="141429" y="160880"/>
                </a:cubicBezTo>
                <a:lnTo>
                  <a:pt x="0" y="13320"/>
                </a:lnTo>
                <a:close/>
              </a:path>
            </a:pathLst>
          </a:custGeom>
          <a:solidFill>
            <a:schemeClr val="bg1">
              <a:lumMod val="95000"/>
            </a:schemeClr>
          </a:solidFill>
        </p:spPr>
        <p:txBody>
          <a:bodyPr anchor="ctr">
            <a:noAutofit/>
          </a:bodyPr>
          <a:lstStyle>
            <a:lvl1pPr marL="0" indent="0" algn="ctr">
              <a:buNone/>
              <a:defRPr sz="20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sym typeface="Calibri" panose="020F0502020204030204" pitchFamily="34" charset="0"/>
              </a:rPr>
              <a:t>Click icon to add picture</a:t>
            </a:r>
            <a:endParaRPr lang="en-US" noProof="0" dirty="0">
              <a:sym typeface="Calibri" panose="020F0502020204030204" pitchFamily="34" charset="0"/>
            </a:endParaRPr>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mparison with Images">
    <p:spTree>
      <p:nvGrpSpPr>
        <p:cNvPr id="1" name=""/>
        <p:cNvGrpSpPr/>
        <p:nvPr/>
      </p:nvGrpSpPr>
      <p:grpSpPr>
        <a:xfrm>
          <a:off x="0" y="0"/>
          <a:ext cx="0" cy="0"/>
          <a:chOff x="0" y="0"/>
          <a:chExt cx="0" cy="0"/>
        </a:xfrm>
      </p:grpSpPr>
      <p:sp>
        <p:nvSpPr>
          <p:cNvPr id="8" name="Oval 7"/>
          <p:cNvSpPr/>
          <p:nvPr/>
        </p:nvSpPr>
        <p:spPr>
          <a:xfrm>
            <a:off x="9575800" y="1198563"/>
            <a:ext cx="4695825" cy="4672012"/>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2700" dirty="0">
              <a:latin typeface="Cambria" panose="02040503050406030204" pitchFamily="18" charset="0"/>
            </a:endParaRPr>
          </a:p>
        </p:txBody>
      </p:sp>
      <p:sp>
        <p:nvSpPr>
          <p:cNvPr id="9" name="Oval 8"/>
          <p:cNvSpPr/>
          <p:nvPr/>
        </p:nvSpPr>
        <p:spPr>
          <a:xfrm>
            <a:off x="1100138" y="760413"/>
            <a:ext cx="5578475" cy="5548312"/>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2700" dirty="0">
              <a:latin typeface="Cambria" panose="02040503050406030204" pitchFamily="18" charset="0"/>
            </a:endParaRPr>
          </a:p>
        </p:txBody>
      </p:sp>
      <p:sp>
        <p:nvSpPr>
          <p:cNvPr id="10" name="Oval 9"/>
          <p:cNvSpPr/>
          <p:nvPr/>
        </p:nvSpPr>
        <p:spPr>
          <a:xfrm>
            <a:off x="6310313" y="5745163"/>
            <a:ext cx="104775" cy="106362"/>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2700" dirty="0">
              <a:latin typeface="Cambria" panose="02040503050406030204" pitchFamily="18" charset="0"/>
            </a:endParaRPr>
          </a:p>
        </p:txBody>
      </p:sp>
      <p:sp>
        <p:nvSpPr>
          <p:cNvPr id="11" name="Oval 10"/>
          <p:cNvSpPr/>
          <p:nvPr/>
        </p:nvSpPr>
        <p:spPr>
          <a:xfrm>
            <a:off x="7062788" y="1198563"/>
            <a:ext cx="244475" cy="244475"/>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sz="2700" dirty="0">
              <a:latin typeface="Cambria" panose="02040503050406030204" pitchFamily="18" charset="0"/>
            </a:endParaRPr>
          </a:p>
        </p:txBody>
      </p:sp>
      <p:sp>
        <p:nvSpPr>
          <p:cNvPr id="12" name="Freeform: Shape 41"/>
          <p:cNvSpPr/>
          <p:nvPr userDrawn="1"/>
        </p:nvSpPr>
        <p:spPr>
          <a:xfrm rot="10800000">
            <a:off x="10507663" y="6397625"/>
            <a:ext cx="1684337" cy="46037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mbria" panose="02040503050406030204" pitchFamily="18" charset="0"/>
            </a:endParaRPr>
          </a:p>
        </p:txBody>
      </p:sp>
      <p:sp>
        <p:nvSpPr>
          <p:cNvPr id="13" name="Freeform: Shape 43"/>
          <p:cNvSpPr/>
          <p:nvPr userDrawn="1"/>
        </p:nvSpPr>
        <p:spPr>
          <a:xfrm>
            <a:off x="1497013" y="0"/>
            <a:ext cx="2057400" cy="56197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Cambria" panose="02040503050406030204" pitchFamily="18" charset="0"/>
            </a:endParaRPr>
          </a:p>
        </p:txBody>
      </p:sp>
      <p:sp>
        <p:nvSpPr>
          <p:cNvPr id="38" name="Picture Placeholder 24"/>
          <p:cNvSpPr>
            <a:spLocks noGrp="1"/>
          </p:cNvSpPr>
          <p:nvPr>
            <p:ph type="pic" sz="quarter" idx="105"/>
          </p:nvPr>
        </p:nvSpPr>
        <p:spPr>
          <a:xfrm>
            <a:off x="7968655"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anchor="ctr">
            <a:noAutofit/>
          </a:bodyPr>
          <a:lstStyle>
            <a:lvl1pPr algn="ctr">
              <a:lnSpc>
                <a:spcPct val="100000"/>
              </a:lnSpc>
              <a:defRPr sz="1100" b="0" baseline="0">
                <a:solidFill>
                  <a:schemeClr val="tx1">
                    <a:lumMod val="50000"/>
                    <a:lumOff val="50000"/>
                  </a:schemeClr>
                </a:solidFill>
              </a:defRPr>
            </a:lvl1pPr>
          </a:lstStyle>
          <a:p>
            <a:pPr lvl="0"/>
            <a:r>
              <a:rPr lang="en-US" noProof="0">
                <a:sym typeface="Calibri" panose="020F0502020204030204" pitchFamily="34" charset="0"/>
              </a:rPr>
              <a:t>Click icon to add picture</a:t>
            </a:r>
            <a:endParaRPr lang="en-US" noProof="0" dirty="0">
              <a:sym typeface="Calibri" panose="020F0502020204030204" pitchFamily="34" charset="0"/>
            </a:endParaRPr>
          </a:p>
        </p:txBody>
      </p:sp>
      <p:sp>
        <p:nvSpPr>
          <p:cNvPr id="16" name="Picture Placeholder 24"/>
          <p:cNvSpPr>
            <a:spLocks noGrp="1"/>
          </p:cNvSpPr>
          <p:nvPr>
            <p:ph type="pic" sz="quarter" idx="104"/>
          </p:nvPr>
        </p:nvSpPr>
        <p:spPr>
          <a:xfrm>
            <a:off x="2455922"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anchor="ctr">
            <a:noAutofit/>
          </a:bodyPr>
          <a:lstStyle>
            <a:lvl1pPr algn="ctr">
              <a:lnSpc>
                <a:spcPct val="100000"/>
              </a:lnSpc>
              <a:defRPr sz="1100" b="0" baseline="0">
                <a:solidFill>
                  <a:schemeClr val="tx1">
                    <a:lumMod val="50000"/>
                    <a:lumOff val="50000"/>
                  </a:schemeClr>
                </a:solidFill>
              </a:defRPr>
            </a:lvl1pPr>
          </a:lstStyle>
          <a:p>
            <a:pPr lvl="0"/>
            <a:r>
              <a:rPr lang="en-US" noProof="0">
                <a:sym typeface="Calibri" panose="020F0502020204030204" pitchFamily="34" charset="0"/>
              </a:rPr>
              <a:t>Click icon to add picture</a:t>
            </a:r>
            <a:endParaRPr lang="en-US" noProof="0" dirty="0">
              <a:sym typeface="Calibri" panose="020F0502020204030204" pitchFamily="34" charset="0"/>
            </a:endParaRPr>
          </a:p>
        </p:txBody>
      </p:sp>
      <p:sp>
        <p:nvSpPr>
          <p:cNvPr id="31" name="Text Placeholder 3"/>
          <p:cNvSpPr>
            <a:spLocks noGrp="1"/>
          </p:cNvSpPr>
          <p:nvPr>
            <p:ph type="body" sz="half" idx="2"/>
          </p:nvPr>
        </p:nvSpPr>
        <p:spPr>
          <a:xfrm>
            <a:off x="1099632" y="3462109"/>
            <a:ext cx="4979928" cy="3262853"/>
          </a:xfrm>
        </p:spPr>
        <p:txBody>
          <a:bodyPr>
            <a:normAutofit/>
          </a:bodyPr>
          <a:lstStyle>
            <a:lvl1pPr marL="0" indent="0">
              <a:lnSpc>
                <a:spcPct val="150000"/>
              </a:lnSpc>
              <a:buNone/>
              <a:defRPr sz="1400">
                <a:latin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9" name="Текст 7"/>
          <p:cNvSpPr>
            <a:spLocks noGrp="1"/>
          </p:cNvSpPr>
          <p:nvPr>
            <p:ph type="body" sz="quarter" idx="106"/>
          </p:nvPr>
        </p:nvSpPr>
        <p:spPr>
          <a:xfrm>
            <a:off x="6612364" y="2823082"/>
            <a:ext cx="4979928" cy="605918"/>
          </a:xfrm>
        </p:spPr>
        <p:txBody>
          <a:bodyPr tIns="0" bIns="0" anchor="ctr">
            <a:noAutofit/>
          </a:bodyPr>
          <a:lstStyle>
            <a:lvl1pPr marL="0" indent="0" algn="ctr">
              <a:lnSpc>
                <a:spcPct val="100000"/>
              </a:lnSpc>
              <a:spcBef>
                <a:spcPts val="0"/>
              </a:spcBef>
              <a:buFont typeface="Arial" panose="020B0604020202090204" pitchFamily="34" charset="0"/>
              <a:buNone/>
              <a:defRPr sz="1800" b="1" cap="all" baseline="0">
                <a:solidFill>
                  <a:schemeClr val="tx1">
                    <a:lumMod val="85000"/>
                    <a:lumOff val="15000"/>
                  </a:schemeClr>
                </a:solidFill>
                <a:latin typeface="Cambria" panose="02040503050406030204" pitchFamily="18" charset="0"/>
              </a:defRPr>
            </a:lvl1pPr>
            <a:lvl2pPr algn="ctr">
              <a:defRPr/>
            </a:lvl2pPr>
            <a:lvl3pPr algn="ctr">
              <a:defRPr/>
            </a:lvl3pPr>
            <a:lvl4pPr algn="ctr">
              <a:lnSpc>
                <a:spcPct val="150000"/>
              </a:lnSpc>
              <a:defRPr/>
            </a:lvl4pPr>
            <a:lvl5pPr algn="ctr">
              <a:defRPr/>
            </a:lvl5pPr>
          </a:lstStyle>
          <a:p>
            <a:pPr lvl="0"/>
            <a:r>
              <a:rPr lang="en-US"/>
              <a:t>Edit Master text styles</a:t>
            </a:r>
          </a:p>
        </p:txBody>
      </p:sp>
      <p:sp>
        <p:nvSpPr>
          <p:cNvPr id="41" name="Text Placeholder 3"/>
          <p:cNvSpPr>
            <a:spLocks noGrp="1"/>
          </p:cNvSpPr>
          <p:nvPr>
            <p:ph type="body" sz="half" idx="107"/>
          </p:nvPr>
        </p:nvSpPr>
        <p:spPr>
          <a:xfrm>
            <a:off x="6612365" y="3462109"/>
            <a:ext cx="4979928" cy="3262853"/>
          </a:xfrm>
        </p:spPr>
        <p:txBody>
          <a:bodyPr>
            <a:normAutofit/>
          </a:bodyPr>
          <a:lstStyle>
            <a:lvl1pPr marL="0" indent="0">
              <a:lnSpc>
                <a:spcPct val="150000"/>
              </a:lnSpc>
              <a:buNone/>
              <a:defRPr sz="1400">
                <a:latin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p:nvPr>
        </p:nvSpPr>
        <p:spPr>
          <a:xfrm>
            <a:off x="1099631" y="2825496"/>
            <a:ext cx="4983480" cy="603504"/>
          </a:xfrm>
        </p:spPr>
        <p:txBody>
          <a:bodyPr tIns="0" bIns="0" rtlCol="0">
            <a:noAutofit/>
          </a:bodyPr>
          <a:lstStyle>
            <a:lvl1pPr marL="0" indent="0" algn="ctr">
              <a:buFontTx/>
              <a:buNone/>
              <a:defRPr lang="en-US" sz="1800" b="1" cap="all" baseline="0" dirty="0">
                <a:solidFill>
                  <a:schemeClr val="tx1">
                    <a:lumMod val="85000"/>
                    <a:lumOff val="15000"/>
                  </a:schemeClr>
                </a:solidFill>
                <a:ea typeface="+mn-ea"/>
                <a:cs typeface="+mn-cs"/>
              </a:defRPr>
            </a:lvl1pPr>
          </a:lstStyle>
          <a:p>
            <a:pPr lvl="0"/>
            <a:r>
              <a:rPr lang="en-US"/>
              <a:t>Click to edit Master title style</a:t>
            </a:r>
            <a:endParaRPr lang="en-US" dirty="0"/>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algn="l">
              <a:defRPr sz="1200">
                <a:solidFill>
                  <a:schemeClr val="bg1"/>
                </a:solidFill>
                <a:latin typeface="Cambria" panose="02040503050406030204" pitchFamily="18" charset="0"/>
              </a:defRPr>
            </a:lvl1pPr>
          </a:lstStyle>
          <a:p>
            <a:pPr>
              <a:defRPr/>
            </a:pPr>
            <a:fld id="{30AEC056-C512-49D7-9EE2-195EB8CB260D}" type="datetime1">
              <a:rPr lang="en-US" smtClean="0"/>
              <a:t>8/7/2024</a:t>
            </a:fld>
            <a:endParaRPr lang="en-US"/>
          </a:p>
        </p:txBody>
      </p:sp>
      <p:sp>
        <p:nvSpPr>
          <p:cNvPr id="3" name="Slide Number Placeholder 5"/>
          <p:cNvSpPr>
            <a:spLocks noGrp="1"/>
          </p:cNvSpPr>
          <p:nvPr>
            <p:ph type="sldNum" sz="quarter" idx="11"/>
          </p:nvPr>
        </p:nvSpPr>
        <p:spPr/>
        <p:txBody>
          <a:bodyPr/>
          <a:lstStyle>
            <a:lvl1pPr>
              <a:defRPr/>
            </a:lvl1pPr>
          </a:lstStyle>
          <a:p>
            <a:fld id="{C2A2C191-BB89-411E-AF84-4301907B9962}" type="slidenum">
              <a:rPr lang="en-US" altLang="en-US"/>
              <a:t>‹#›</a:t>
            </a:fld>
            <a:endParaRPr lang="en-US" alt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8/7/2024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t>‹#›</a:t>
            </a:fld>
            <a:endParaRPr lang="en-US"/>
          </a:p>
        </p:txBody>
      </p:sp>
      <p:pic>
        <p:nvPicPr>
          <p:cNvPr id="10" name="Picture 9"/>
          <p:cNvPicPr>
            <a:picLocks noChangeAspect="1"/>
          </p:cNvPicPr>
          <p:nvPr userDrawn="1"/>
        </p:nvPicPr>
        <p:blipFill>
          <a:blip r:embed="rId2"/>
          <a:stretch>
            <a:fillRect/>
          </a:stretch>
        </p:blipFill>
        <p:spPr>
          <a:xfrm>
            <a:off x="11041543" y="245117"/>
            <a:ext cx="833795" cy="689161"/>
          </a:xfrm>
          <a:prstGeom prst="rect">
            <a:avLst/>
          </a:prstGeom>
        </p:spPr>
      </p:pic>
    </p:spTree>
    <p:extLst>
      <p:ext uri="{BB962C8B-B14F-4D97-AF65-F5344CB8AC3E}">
        <p14:creationId xmlns:p14="http://schemas.microsoft.com/office/powerpoint/2010/main" val="253650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985554"/>
            <a:ext cx="10515600" cy="2028281"/>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831850" y="40408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p:cNvSpPr>
            <a:spLocks noGrp="1"/>
          </p:cNvSpPr>
          <p:nvPr>
            <p:ph type="sldNum" sz="quarter" idx="10"/>
          </p:nvPr>
        </p:nvSpPr>
        <p:spPr/>
        <p:txBody>
          <a:bodyPr/>
          <a:lstStyle/>
          <a:p>
            <a:fld id="{E36C4244-8667-4452-9A72-D44C31FCB7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6314" y="798605"/>
            <a:ext cx="11323284" cy="690562"/>
          </a:xfrm>
        </p:spPr>
        <p:txBody>
          <a:bodyPr>
            <a:normAutofit/>
          </a:bodyPr>
          <a:lstStyle>
            <a:lvl1pPr>
              <a:defRPr sz="2800"/>
            </a:lvl1pPr>
          </a:lstStyle>
          <a:p>
            <a:r>
              <a:rPr lang="en-US"/>
              <a:t>Click to edit Master title style</a:t>
            </a:r>
          </a:p>
        </p:txBody>
      </p:sp>
      <p:sp>
        <p:nvSpPr>
          <p:cNvPr id="6" name="Slide Number Placeholder 5"/>
          <p:cNvSpPr>
            <a:spLocks noGrp="1"/>
          </p:cNvSpPr>
          <p:nvPr>
            <p:ph type="sldNum" sz="quarter" idx="10"/>
          </p:nvPr>
        </p:nvSpPr>
        <p:spPr/>
        <p:txBody>
          <a:bodyPr/>
          <a:lstStyle/>
          <a:p>
            <a:fld id="{E36C4244-8667-4452-9A72-D44C31FCB7C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36C4244-8667-4452-9A72-D44C31FCB7C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8284" cy="6857999"/>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p:cNvSpPr>
            <a:spLocks noGrp="1"/>
          </p:cNvSpPr>
          <p:nvPr>
            <p:ph type="sldNum" sz="quarter" idx="10"/>
          </p:nvPr>
        </p:nvSpPr>
        <p:spPr/>
        <p:txBody>
          <a:bodyPr/>
          <a:lstStyle/>
          <a:p>
            <a:fld id="{E36C4244-8667-4452-9A72-D44C31FCB7CC}" type="slidenum">
              <a:rPr lang="en-US" smtClean="0"/>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995" y="816007"/>
            <a:ext cx="11516010" cy="522598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5"/>
            <a:ext cx="12192000" cy="6855230"/>
          </a:xfrm>
          <a:prstGeom prst="rect">
            <a:avLst/>
          </a:prstGeom>
        </p:spPr>
      </p:pic>
      <p:sp>
        <p:nvSpPr>
          <p:cNvPr id="3" name="Slide Number Placeholder 2"/>
          <p:cNvSpPr>
            <a:spLocks noGrp="1"/>
          </p:cNvSpPr>
          <p:nvPr>
            <p:ph type="sldNum" sz="quarter" idx="10"/>
          </p:nvPr>
        </p:nvSpPr>
        <p:spPr/>
        <p:txBody>
          <a:bodyPr/>
          <a:lstStyle/>
          <a:p>
            <a:fld id="{E36C4244-8667-4452-9A72-D44C31FCB7CC}" type="slidenum">
              <a:rPr lang="en-US" smtClean="0"/>
              <a:t>‹#›</a:t>
            </a:fld>
            <a:endParaRPr lang="en-US"/>
          </a:p>
        </p:txBody>
      </p:sp>
      <p:sp>
        <p:nvSpPr>
          <p:cNvPr id="10" name="TextBox 9"/>
          <p:cNvSpPr txBox="1"/>
          <p:nvPr userDrawn="1"/>
        </p:nvSpPr>
        <p:spPr>
          <a:xfrm>
            <a:off x="2791098" y="3075057"/>
            <a:ext cx="6609805" cy="707886"/>
          </a:xfrm>
          <a:prstGeom prst="rect">
            <a:avLst/>
          </a:prstGeom>
          <a:noFill/>
        </p:spPr>
        <p:txBody>
          <a:bodyPr wrap="square" rtlCol="0">
            <a:spAutoFit/>
          </a:bodyPr>
          <a:lstStyle/>
          <a:p>
            <a:pPr algn="ctr"/>
            <a:r>
              <a:rPr lang="en-US" sz="4000" b="1">
                <a:solidFill>
                  <a:schemeClr val="accent5">
                    <a:lumMod val="75000"/>
                  </a:schemeClr>
                </a:solidFill>
                <a:latin typeface="Cambria" panose="02040503050406030204" pitchFamily="18" charset="0"/>
                <a:ea typeface="Cambria" panose="02040503050406030204" pitchFamily="18" charset="0"/>
              </a:rPr>
              <a:t>TRÂN TRỌNG CẢM ƠN!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982"/>
          <a:stretch>
            <a:fillRect/>
          </a:stretch>
        </p:blipFill>
        <p:spPr>
          <a:xfrm>
            <a:off x="0" y="0"/>
            <a:ext cx="12192000" cy="3017520"/>
          </a:xfrm>
          <a:prstGeom prst="rect">
            <a:avLst/>
          </a:prstGeom>
        </p:spPr>
      </p:pic>
      <p:sp>
        <p:nvSpPr>
          <p:cNvPr id="3" name="Slide Number Placeholder 2"/>
          <p:cNvSpPr>
            <a:spLocks noGrp="1"/>
          </p:cNvSpPr>
          <p:nvPr>
            <p:ph type="sldNum" sz="quarter" idx="10"/>
          </p:nvPr>
        </p:nvSpPr>
        <p:spPr/>
        <p:txBody>
          <a:bodyPr/>
          <a:lstStyle/>
          <a:p>
            <a:fld id="{E36C4244-8667-4452-9A72-D44C31FCB7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38DF0D05-42D3-481C-ABD1-CF761A9E73F9}" type="datetime1">
              <a:rPr lang="en-US" smtClean="0"/>
              <a:t>8/7/2024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115"/>
            <a:ext cx="12192000" cy="6854885"/>
          </a:xfrm>
          <a:prstGeom prst="rect">
            <a:avLst/>
          </a:prstGeom>
        </p:spPr>
      </p:pic>
      <p:sp>
        <p:nvSpPr>
          <p:cNvPr id="2" name="Title Placeholder 1"/>
          <p:cNvSpPr>
            <a:spLocks noGrp="1"/>
          </p:cNvSpPr>
          <p:nvPr>
            <p:ph type="title"/>
          </p:nvPr>
        </p:nvSpPr>
        <p:spPr>
          <a:xfrm>
            <a:off x="446314" y="798604"/>
            <a:ext cx="11323284" cy="10270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48490" y="1983581"/>
            <a:ext cx="1132114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b="1">
                <a:solidFill>
                  <a:schemeClr val="bg1"/>
                </a:solidFill>
                <a:latin typeface="Cambria" panose="02040503050406030204" pitchFamily="18" charset="0"/>
                <a:ea typeface="Cambria" panose="02040503050406030204" pitchFamily="18" charset="0"/>
              </a:defRPr>
            </a:lvl1pPr>
          </a:lstStyle>
          <a:p>
            <a:fld id="{E36C4244-8667-4452-9A72-D44C31FCB7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1" r:id="rId11"/>
  </p:sldLayoutIdLst>
  <p:hf hdr="0" ftr="0" dt="0"/>
  <p:txStyles>
    <p:title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130000"/>
        </a:lnSpc>
        <a:spcBef>
          <a:spcPts val="0"/>
        </a:spcBef>
        <a:buFont typeface="Arial" panose="020B060402020209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130000"/>
        </a:lnSpc>
        <a:spcBef>
          <a:spcPts val="0"/>
        </a:spcBef>
        <a:buFont typeface="Arial" panose="020B060402020209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130000"/>
        </a:lnSpc>
        <a:spcBef>
          <a:spcPts val="0"/>
        </a:spcBef>
        <a:buFont typeface="Arial" panose="020B060402020209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130000"/>
        </a:lnSpc>
        <a:spcBef>
          <a:spcPts val="0"/>
        </a:spcBef>
        <a:buFont typeface="Arial" panose="020B060402020209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130000"/>
        </a:lnSpc>
        <a:spcBef>
          <a:spcPts val="0"/>
        </a:spcBef>
        <a:buFont typeface="Arial" panose="020B060402020209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a:xfrm>
            <a:off x="0" y="0"/>
            <a:ext cx="12198284" cy="6857999"/>
          </a:xfrm>
          <a:prstGeom prst="rect">
            <a:avLst/>
          </a:prstGeom>
        </p:spPr>
      </p:pic>
      <p:pic>
        <p:nvPicPr>
          <p:cNvPr id="8" name="Picture 7"/>
          <p:cNvPicPr>
            <a:picLocks noChangeAspect="1"/>
          </p:cNvPicPr>
          <p:nvPr userDrawn="1"/>
        </p:nvPicPr>
        <p:blipFill>
          <a:blip r:embed="rId19"/>
          <a:stretch>
            <a:fillRect/>
          </a:stretch>
        </p:blipFill>
        <p:spPr>
          <a:xfrm>
            <a:off x="11030990" y="235670"/>
            <a:ext cx="853678" cy="70559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72FB64B8-4BF4-461F-A49A-02544AF1A99D}" type="datetimeFigureOut">
              <a:rPr lang="en-US" smtClean="0"/>
              <a:t>8/7/2024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6788D409-B4F9-45E0-BA78-394C0ABCDBD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772" y="3345144"/>
            <a:ext cx="2481943" cy="3491084"/>
          </a:xfrm>
          <a:prstGeom prst="rect">
            <a:avLst/>
          </a:prstGeom>
        </p:spPr>
      </p:pic>
      <p:sp>
        <p:nvSpPr>
          <p:cNvPr id="10" name="Date Placeholder 3">
            <a:extLst>
              <a:ext uri="{FF2B5EF4-FFF2-40B4-BE49-F238E27FC236}">
                <a16:creationId xmlns:a16="http://schemas.microsoft.com/office/drawing/2014/main" id="{F755C3E5-03C4-05EE-3716-C0BED71B48DF}"/>
              </a:ext>
            </a:extLst>
          </p:cNvPr>
          <p:cNvSpPr txBox="1">
            <a:spLocks/>
          </p:cNvSpPr>
          <p:nvPr/>
        </p:nvSpPr>
        <p:spPr>
          <a:xfrm>
            <a:off x="476932" y="6356350"/>
            <a:ext cx="2992974"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Cambria" panose="02040503050406030204" pitchFamily="18" charset="0"/>
                <a:ea typeface="Cambria"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399BC-30C7-40FB-BC55-FD33DAA8E91F}" type="datetime1">
              <a:rPr lang="vi-VN" smtClean="0"/>
              <a:pPr/>
              <a:t>07/08/2024</a:t>
            </a:fld>
            <a:endParaRPr lang="en-US"/>
          </a:p>
        </p:txBody>
      </p:sp>
      <p:sp>
        <p:nvSpPr>
          <p:cNvPr id="12" name="Slide Number Placeholder 4">
            <a:extLst>
              <a:ext uri="{FF2B5EF4-FFF2-40B4-BE49-F238E27FC236}">
                <a16:creationId xmlns:a16="http://schemas.microsoft.com/office/drawing/2014/main" id="{C1801EC6-C691-E8C8-55BE-3A57B499CA69}"/>
              </a:ext>
            </a:extLst>
          </p:cNvPr>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1</a:t>
            </a:fld>
            <a:endParaRPr lang="en-US"/>
          </a:p>
        </p:txBody>
      </p:sp>
      <p:sp>
        <p:nvSpPr>
          <p:cNvPr id="13" name="Tiêu đề 1">
            <a:extLst>
              <a:ext uri="{FF2B5EF4-FFF2-40B4-BE49-F238E27FC236}">
                <a16:creationId xmlns:a16="http://schemas.microsoft.com/office/drawing/2014/main" id="{1EBA6EB9-A4E5-0035-B1E6-F149AFA73114}"/>
              </a:ext>
            </a:extLst>
          </p:cNvPr>
          <p:cNvSpPr txBox="1"/>
          <p:nvPr/>
        </p:nvSpPr>
        <p:spPr>
          <a:xfrm>
            <a:off x="829056"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800">
                <a:latin typeface="Times New Roman" panose="02020603050405020304" pitchFamily="18" charset="0"/>
                <a:cs typeface="Times New Roman" panose="02020603050405020304" pitchFamily="18" charset="0"/>
              </a:rPr>
              <a:t>ỦY BAN NHÂN DÂN QUẬN TÂN BÌNH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TIỂU HỌC CHI LĂNG</a:t>
            </a:r>
            <a:endParaRPr lang="vi-VN" sz="2800" b="1" dirty="0">
              <a:latin typeface="Times New Roman" panose="02020603050405020304" pitchFamily="18" charset="0"/>
              <a:cs typeface="Times New Roman" panose="02020603050405020304" pitchFamily="18" charset="0"/>
            </a:endParaRPr>
          </a:p>
        </p:txBody>
      </p:sp>
      <p:sp>
        <p:nvSpPr>
          <p:cNvPr id="14" name="Chỗ dành sẵn cho Nội dung 2">
            <a:extLst>
              <a:ext uri="{FF2B5EF4-FFF2-40B4-BE49-F238E27FC236}">
                <a16:creationId xmlns:a16="http://schemas.microsoft.com/office/drawing/2014/main" id="{591596AC-D36C-D1A7-29FF-289CAD31E52C}"/>
              </a:ext>
            </a:extLst>
          </p:cNvPr>
          <p:cNvSpPr txBox="1"/>
          <p:nvPr/>
        </p:nvSpPr>
        <p:spPr>
          <a:xfrm>
            <a:off x="0" y="1677572"/>
            <a:ext cx="12192000" cy="50439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solidFill>
                  <a:srgbClr val="0000FF"/>
                </a:solidFill>
                <a:latin typeface="Times New Roman" panose="02020603050405020304" pitchFamily="18" charset="0"/>
                <a:cs typeface="Times New Roman" panose="02020603050405020304" pitchFamily="18" charset="0"/>
              </a:rPr>
              <a:t>TẬP HUẤN LẠI SÁCH GIÁO KHOA LỚP 5</a:t>
            </a:r>
          </a:p>
          <a:p>
            <a:r>
              <a:rPr lang="en-US" sz="4000" b="1" dirty="0">
                <a:solidFill>
                  <a:schemeClr val="accent5">
                    <a:lumMod val="50000"/>
                  </a:schemeClr>
                </a:solidFill>
                <a:latin typeface="Times New Roman" panose="02020603050405020304" pitchFamily="18" charset="0"/>
                <a:cs typeface="Times New Roman" panose="02020603050405020304" pitchFamily="18" charset="0"/>
              </a:rPr>
              <a:t>BỘ SÁCH CHÂN TRỜI SÁNG TẠO</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a:p>
            <a:pPr>
              <a:spcBef>
                <a:spcPts val="1200"/>
              </a:spcBef>
            </a:pPr>
            <a:r>
              <a:rPr lang="en-US" sz="6000" b="1" dirty="0">
                <a:solidFill>
                  <a:srgbClr val="C00000"/>
                </a:solidFill>
                <a:latin typeface="Times New Roman" panose="02020603050405020304" pitchFamily="18" charset="0"/>
                <a:cs typeface="Times New Roman" panose="02020603050405020304" pitchFamily="18" charset="0"/>
              </a:rPr>
              <a:t>MÔN ĐẠO ĐỨC</a:t>
            </a:r>
          </a:p>
          <a:p>
            <a:r>
              <a:rPr lang="en-US" sz="2600" b="1" i="1" dirty="0">
                <a:solidFill>
                  <a:srgbClr val="C00000"/>
                </a:solidFill>
                <a:latin typeface="Times New Roman" panose="02020603050405020304" pitchFamily="18" charset="0"/>
                <a:cs typeface="Times New Roman" panose="02020603050405020304" pitchFamily="18" charset="0"/>
              </a:rPr>
              <a:t>                                          </a:t>
            </a:r>
          </a:p>
          <a:p>
            <a:endParaRPr lang="en-US" sz="1600" b="1" i="1" dirty="0">
              <a:solidFill>
                <a:srgbClr val="C00000"/>
              </a:solidFill>
              <a:latin typeface="Times New Roman" panose="02020603050405020304" pitchFamily="18" charset="0"/>
              <a:cs typeface="Times New Roman" panose="02020603050405020304" pitchFamily="18" charset="0"/>
            </a:endParaRPr>
          </a:p>
          <a:p>
            <a:endParaRPr lang="en-US" sz="1600" b="1" i="1" dirty="0">
              <a:solidFill>
                <a:srgbClr val="C00000"/>
              </a:solidFill>
              <a:latin typeface="Times New Roman" panose="02020603050405020304" pitchFamily="18" charset="0"/>
              <a:cs typeface="Times New Roman" panose="02020603050405020304" pitchFamily="18" charset="0"/>
            </a:endParaRPr>
          </a:p>
          <a:p>
            <a:r>
              <a:rPr lang="en-US" sz="3200" b="1" i="1" dirty="0">
                <a:latin typeface="Times New Roman" panose="02020603050405020304" pitchFamily="18" charset="0"/>
                <a:cs typeface="Times New Roman" panose="02020603050405020304" pitchFamily="18" charset="0"/>
              </a:rPr>
              <a:t>    Tân Bình, </a:t>
            </a:r>
            <a:r>
              <a:rPr lang="en-US" sz="3200" b="1" i="1" dirty="0" err="1">
                <a:latin typeface="Times New Roman" panose="02020603050405020304" pitchFamily="18" charset="0"/>
                <a:cs typeface="Times New Roman" panose="02020603050405020304" pitchFamily="18" charset="0"/>
              </a:rPr>
              <a:t>ngày</a:t>
            </a:r>
            <a:r>
              <a:rPr lang="en-US" sz="3200" b="1" i="1" dirty="0">
                <a:latin typeface="Times New Roman" panose="02020603050405020304" pitchFamily="18" charset="0"/>
                <a:cs typeface="Times New Roman" panose="02020603050405020304" pitchFamily="18" charset="0"/>
              </a:rPr>
              <a:t> 07 </a:t>
            </a:r>
            <a:r>
              <a:rPr lang="en-US" sz="3200" b="1" i="1" dirty="0" err="1">
                <a:latin typeface="Times New Roman" panose="02020603050405020304" pitchFamily="18" charset="0"/>
                <a:cs typeface="Times New Roman" panose="02020603050405020304" pitchFamily="18" charset="0"/>
              </a:rPr>
              <a:t>tháng</a:t>
            </a:r>
            <a:r>
              <a:rPr lang="en-US" sz="3200" b="1" i="1" dirty="0">
                <a:latin typeface="Times New Roman" panose="02020603050405020304" pitchFamily="18" charset="0"/>
                <a:cs typeface="Times New Roman" panose="02020603050405020304" pitchFamily="18" charset="0"/>
              </a:rPr>
              <a:t> 8 </a:t>
            </a:r>
            <a:r>
              <a:rPr lang="en-US" sz="3200" b="1" i="1" dirty="0" err="1">
                <a:latin typeface="Times New Roman" panose="02020603050405020304" pitchFamily="18" charset="0"/>
                <a:cs typeface="Times New Roman" panose="02020603050405020304" pitchFamily="18" charset="0"/>
              </a:rPr>
              <a:t>năm</a:t>
            </a:r>
            <a:r>
              <a:rPr lang="en-US" sz="3200" b="1" i="1" dirty="0">
                <a:latin typeface="Times New Roman" panose="02020603050405020304" pitchFamily="18" charset="0"/>
                <a:cs typeface="Times New Roman" panose="02020603050405020304" pitchFamily="18" charset="0"/>
              </a:rPr>
              <a:t> 2024</a:t>
            </a:r>
          </a:p>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ĐẶNG ANH TUẤN</a:t>
            </a:r>
            <a:endParaRPr lang="en-US"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a:cs typeface="Times New Roman Bold" panose="02020603050405020304" charset="0"/>
              </a:rPr>
              <a:t>CẢM XÚC </a:t>
            </a:r>
          </a:p>
        </p:txBody>
      </p:sp>
      <p:sp>
        <p:nvSpPr>
          <p:cNvPr id="4" name="Slide Number Placeholder 3"/>
          <p:cNvSpPr>
            <a:spLocks noGrp="1"/>
          </p:cNvSpPr>
          <p:nvPr>
            <p:ph type="sldNum" sz="quarter" idx="10"/>
          </p:nvPr>
        </p:nvSpPr>
        <p:spPr/>
        <p:txBody>
          <a:bodyPr/>
          <a:lstStyle/>
          <a:p>
            <a:fld id="{E36C4244-8667-4452-9A72-D44C31FCB7CC}" type="slidenum">
              <a:rPr lang="en-US" smtClean="0"/>
              <a:t>10</a:t>
            </a:fld>
            <a:endParaRPr lang="en-US"/>
          </a:p>
        </p:txBody>
      </p:sp>
      <p:pic>
        <p:nvPicPr>
          <p:cNvPr id="5" name="Content Placeholder 4"/>
          <p:cNvPicPr>
            <a:picLocks noGrp="1" noChangeAspect="1"/>
          </p:cNvPicPr>
          <p:nvPr>
            <p:ph idx="1"/>
          </p:nvPr>
        </p:nvPicPr>
        <p:blipFill>
          <a:blip r:embed="rId2"/>
          <a:stretch>
            <a:fillRect/>
          </a:stretch>
        </p:blipFill>
        <p:spPr>
          <a:xfrm>
            <a:off x="1063625" y="2536825"/>
            <a:ext cx="4464050" cy="3002280"/>
          </a:xfrm>
          <a:prstGeom prst="rect">
            <a:avLst/>
          </a:prstGeom>
        </p:spPr>
      </p:pic>
      <p:pic>
        <p:nvPicPr>
          <p:cNvPr id="6" name="Picture 5"/>
          <p:cNvPicPr>
            <a:picLocks noChangeAspect="1"/>
          </p:cNvPicPr>
          <p:nvPr/>
        </p:nvPicPr>
        <p:blipFill>
          <a:blip r:embed="rId3"/>
          <a:stretch>
            <a:fillRect/>
          </a:stretch>
        </p:blipFill>
        <p:spPr>
          <a:xfrm>
            <a:off x="6448425" y="2307590"/>
            <a:ext cx="3460750" cy="3460750"/>
          </a:xfrm>
          <a:prstGeom prst="rect">
            <a:avLst/>
          </a:prstGeom>
        </p:spPr>
      </p:pic>
      <p:sp>
        <p:nvSpPr>
          <p:cNvPr id="8" name="Rounded Rectangle 7"/>
          <p:cNvSpPr/>
          <p:nvPr/>
        </p:nvSpPr>
        <p:spPr>
          <a:xfrm>
            <a:off x="4728845" y="969645"/>
            <a:ext cx="2645410" cy="727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a:cs typeface="Times New Roman Bold" panose="02020603050405020304" charset="0"/>
              </a:rPr>
              <a:t>THÁI ĐỘ </a:t>
            </a:r>
          </a:p>
        </p:txBody>
      </p:sp>
      <p:sp>
        <p:nvSpPr>
          <p:cNvPr id="4" name="Slide Number Placeholder 3"/>
          <p:cNvSpPr>
            <a:spLocks noGrp="1"/>
          </p:cNvSpPr>
          <p:nvPr>
            <p:ph type="sldNum" sz="quarter" idx="10"/>
          </p:nvPr>
        </p:nvSpPr>
        <p:spPr/>
        <p:txBody>
          <a:bodyPr/>
          <a:lstStyle/>
          <a:p>
            <a:fld id="{E36C4244-8667-4452-9A72-D44C31FCB7CC}" type="slidenum">
              <a:rPr lang="en-US" smtClean="0"/>
              <a:t>11</a:t>
            </a:fld>
            <a:endParaRPr lang="en-US"/>
          </a:p>
        </p:txBody>
      </p:sp>
      <p:pic>
        <p:nvPicPr>
          <p:cNvPr id="5" name="Content Placeholder 4"/>
          <p:cNvPicPr>
            <a:picLocks noGrp="1" noChangeAspect="1"/>
          </p:cNvPicPr>
          <p:nvPr>
            <p:ph idx="1"/>
          </p:nvPr>
        </p:nvPicPr>
        <p:blipFill>
          <a:blip r:embed="rId2"/>
          <a:stretch>
            <a:fillRect/>
          </a:stretch>
        </p:blipFill>
        <p:spPr>
          <a:xfrm>
            <a:off x="608965" y="2785110"/>
            <a:ext cx="4852670" cy="2729865"/>
          </a:xfrm>
          <a:prstGeom prst="rect">
            <a:avLst/>
          </a:prstGeom>
        </p:spPr>
      </p:pic>
      <p:pic>
        <p:nvPicPr>
          <p:cNvPr id="6" name="Picture 5"/>
          <p:cNvPicPr>
            <a:picLocks noChangeAspect="1"/>
          </p:cNvPicPr>
          <p:nvPr/>
        </p:nvPicPr>
        <p:blipFill>
          <a:blip r:embed="rId3"/>
          <a:stretch>
            <a:fillRect/>
          </a:stretch>
        </p:blipFill>
        <p:spPr>
          <a:xfrm>
            <a:off x="6492875" y="2847975"/>
            <a:ext cx="4762500" cy="2667000"/>
          </a:xfrm>
          <a:prstGeom prst="rect">
            <a:avLst/>
          </a:prstGeom>
        </p:spPr>
      </p:pic>
      <p:sp>
        <p:nvSpPr>
          <p:cNvPr id="8" name="Rounded Rectangle 7"/>
          <p:cNvSpPr/>
          <p:nvPr/>
        </p:nvSpPr>
        <p:spPr>
          <a:xfrm>
            <a:off x="4728845" y="969645"/>
            <a:ext cx="2645410" cy="727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a:cs typeface="Times New Roman Bold" panose="02020603050405020304" charset="0"/>
              </a:rPr>
              <a:t>ĐIỀU CHỈNH </a:t>
            </a:r>
          </a:p>
        </p:txBody>
      </p:sp>
      <p:sp>
        <p:nvSpPr>
          <p:cNvPr id="4" name="Slide Number Placeholder 3"/>
          <p:cNvSpPr>
            <a:spLocks noGrp="1"/>
          </p:cNvSpPr>
          <p:nvPr>
            <p:ph type="sldNum" sz="quarter" idx="10"/>
          </p:nvPr>
        </p:nvSpPr>
        <p:spPr/>
        <p:txBody>
          <a:bodyPr/>
          <a:lstStyle/>
          <a:p>
            <a:fld id="{E36C4244-8667-4452-9A72-D44C31FCB7CC}" type="slidenum">
              <a:rPr lang="en-US" smtClean="0"/>
              <a:t>12</a:t>
            </a:fld>
            <a:endParaRPr lang="en-US"/>
          </a:p>
        </p:txBody>
      </p:sp>
      <p:pic>
        <p:nvPicPr>
          <p:cNvPr id="5" name="Content Placeholder 4"/>
          <p:cNvPicPr>
            <a:picLocks noGrp="1" noChangeAspect="1"/>
          </p:cNvPicPr>
          <p:nvPr>
            <p:ph idx="1"/>
          </p:nvPr>
        </p:nvPicPr>
        <p:blipFill>
          <a:blip r:embed="rId2"/>
          <a:stretch>
            <a:fillRect/>
          </a:stretch>
        </p:blipFill>
        <p:spPr>
          <a:xfrm>
            <a:off x="446405" y="2153920"/>
            <a:ext cx="5045710" cy="3365500"/>
          </a:xfrm>
          <a:prstGeom prst="rect">
            <a:avLst/>
          </a:prstGeom>
        </p:spPr>
      </p:pic>
      <p:pic>
        <p:nvPicPr>
          <p:cNvPr id="6" name="Picture 5"/>
          <p:cNvPicPr>
            <a:picLocks noChangeAspect="1"/>
          </p:cNvPicPr>
          <p:nvPr/>
        </p:nvPicPr>
        <p:blipFill>
          <a:blip r:embed="rId3"/>
          <a:stretch>
            <a:fillRect/>
          </a:stretch>
        </p:blipFill>
        <p:spPr>
          <a:xfrm>
            <a:off x="6118860" y="2153285"/>
            <a:ext cx="5983605" cy="3366135"/>
          </a:xfrm>
          <a:prstGeom prst="rect">
            <a:avLst/>
          </a:prstGeom>
        </p:spPr>
      </p:pic>
      <p:sp>
        <p:nvSpPr>
          <p:cNvPr id="8" name="Rounded Rectangle 7"/>
          <p:cNvSpPr/>
          <p:nvPr/>
        </p:nvSpPr>
        <p:spPr>
          <a:xfrm>
            <a:off x="4728845" y="969645"/>
            <a:ext cx="2645410" cy="727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a:cs typeface="Times New Roman Bold" panose="02020603050405020304" charset="0"/>
              </a:rPr>
              <a:t>KẾ HOẠCH </a:t>
            </a:r>
          </a:p>
        </p:txBody>
      </p:sp>
      <p:sp>
        <p:nvSpPr>
          <p:cNvPr id="4" name="Slide Number Placeholder 3"/>
          <p:cNvSpPr>
            <a:spLocks noGrp="1"/>
          </p:cNvSpPr>
          <p:nvPr>
            <p:ph type="sldNum" sz="quarter" idx="10"/>
          </p:nvPr>
        </p:nvSpPr>
        <p:spPr/>
        <p:txBody>
          <a:bodyPr/>
          <a:lstStyle/>
          <a:p>
            <a:fld id="{E36C4244-8667-4452-9A72-D44C31FCB7CC}" type="slidenum">
              <a:rPr lang="en-US" smtClean="0"/>
              <a:t>13</a:t>
            </a:fld>
            <a:endParaRPr lang="en-US"/>
          </a:p>
        </p:txBody>
      </p:sp>
      <p:pic>
        <p:nvPicPr>
          <p:cNvPr id="5" name="Content Placeholder 4"/>
          <p:cNvPicPr>
            <a:picLocks noGrp="1" noChangeAspect="1"/>
          </p:cNvPicPr>
          <p:nvPr>
            <p:ph idx="1"/>
          </p:nvPr>
        </p:nvPicPr>
        <p:blipFill>
          <a:blip r:embed="rId2"/>
          <a:stretch>
            <a:fillRect/>
          </a:stretch>
        </p:blipFill>
        <p:spPr>
          <a:xfrm>
            <a:off x="446405" y="2272665"/>
            <a:ext cx="4879340" cy="3415665"/>
          </a:xfrm>
          <a:prstGeom prst="rect">
            <a:avLst/>
          </a:prstGeom>
        </p:spPr>
      </p:pic>
      <p:pic>
        <p:nvPicPr>
          <p:cNvPr id="6" name="Picture 5"/>
          <p:cNvPicPr>
            <a:picLocks noChangeAspect="1"/>
          </p:cNvPicPr>
          <p:nvPr/>
        </p:nvPicPr>
        <p:blipFill>
          <a:blip r:embed="rId3"/>
          <a:stretch>
            <a:fillRect/>
          </a:stretch>
        </p:blipFill>
        <p:spPr>
          <a:xfrm>
            <a:off x="6512560" y="2272665"/>
            <a:ext cx="4552950" cy="3291205"/>
          </a:xfrm>
          <a:prstGeom prst="rect">
            <a:avLst/>
          </a:prstGeom>
        </p:spPr>
      </p:pic>
      <p:sp>
        <p:nvSpPr>
          <p:cNvPr id="8" name="Rounded Rectangle 7"/>
          <p:cNvSpPr/>
          <p:nvPr/>
        </p:nvSpPr>
        <p:spPr>
          <a:xfrm>
            <a:off x="4728845" y="969645"/>
            <a:ext cx="2645410" cy="727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118533" y="1186815"/>
            <a:ext cx="11991552" cy="5497830"/>
          </a:xfrm>
        </p:spPr>
        <p:txBody>
          <a:bodyPr>
            <a:noAutofit/>
          </a:bodyPr>
          <a:lstStyle/>
          <a:p>
            <a:pPr algn="just"/>
            <a:r>
              <a:rPr lang="en-US" sz="3000" dirty="0"/>
              <a:t> </a:t>
            </a:r>
            <a:r>
              <a:rPr lang="vi-VN" sz="3000" dirty="0"/>
              <a:t>a) </a:t>
            </a:r>
            <a:r>
              <a:rPr lang="vi-VN" sz="3000" b="1" dirty="0" err="1">
                <a:solidFill>
                  <a:srgbClr val="FF0000"/>
                </a:solidFill>
              </a:rPr>
              <a:t>Bước</a:t>
            </a:r>
            <a:r>
              <a:rPr lang="vi-VN" sz="3000" b="1" dirty="0">
                <a:solidFill>
                  <a:srgbClr val="FF0000"/>
                </a:solidFill>
              </a:rPr>
              <a:t> </a:t>
            </a:r>
            <a:r>
              <a:rPr lang="vi-VN" sz="3000" b="1" dirty="0" err="1">
                <a:solidFill>
                  <a:srgbClr val="FF0000"/>
                </a:solidFill>
              </a:rPr>
              <a:t>đầu</a:t>
            </a:r>
            <a:r>
              <a:rPr lang="vi-VN" sz="3000" b="1" dirty="0">
                <a:solidFill>
                  <a:srgbClr val="FF0000"/>
                </a:solidFill>
              </a:rPr>
              <a:t> </a:t>
            </a:r>
            <a:r>
              <a:rPr lang="vi-VN" sz="3000" dirty="0" err="1"/>
              <a:t>hình</a:t>
            </a:r>
            <a:r>
              <a:rPr lang="vi-VN" sz="3000" dirty="0"/>
              <a:t> </a:t>
            </a:r>
            <a:r>
              <a:rPr lang="vi-VN" sz="3000" dirty="0" err="1"/>
              <a:t>thành</a:t>
            </a:r>
            <a:r>
              <a:rPr lang="vi-VN" sz="3000" dirty="0"/>
              <a:t>, </a:t>
            </a:r>
            <a:r>
              <a:rPr lang="vi-VN" sz="3000" dirty="0" err="1"/>
              <a:t>phát</a:t>
            </a:r>
            <a:r>
              <a:rPr lang="vi-VN" sz="3000" dirty="0"/>
              <a:t> </a:t>
            </a:r>
            <a:r>
              <a:rPr lang="vi-VN" sz="3000" dirty="0" err="1"/>
              <a:t>triển</a:t>
            </a:r>
            <a:r>
              <a:rPr lang="vi-VN" sz="3000" dirty="0"/>
              <a:t> ở </a:t>
            </a:r>
            <a:r>
              <a:rPr lang="vi-VN" sz="3000" dirty="0" err="1"/>
              <a:t>học</a:t>
            </a:r>
            <a:r>
              <a:rPr lang="vi-VN" sz="3000" dirty="0"/>
              <a:t> sinh </a:t>
            </a:r>
            <a:r>
              <a:rPr lang="vi-VN" sz="3000" dirty="0" err="1"/>
              <a:t>những</a:t>
            </a:r>
            <a:r>
              <a:rPr lang="vi-VN" sz="3000" dirty="0"/>
              <a:t> </a:t>
            </a:r>
            <a:r>
              <a:rPr lang="vi-VN" sz="3000" dirty="0" err="1">
                <a:solidFill>
                  <a:srgbClr val="0070C0"/>
                </a:solidFill>
              </a:rPr>
              <a:t>hiểu</a:t>
            </a:r>
            <a:r>
              <a:rPr lang="vi-VN" sz="3000" dirty="0">
                <a:solidFill>
                  <a:srgbClr val="0070C0"/>
                </a:solidFill>
              </a:rPr>
              <a:t> </a:t>
            </a:r>
            <a:r>
              <a:rPr lang="vi-VN" sz="3000" dirty="0" err="1">
                <a:solidFill>
                  <a:srgbClr val="0070C0"/>
                </a:solidFill>
              </a:rPr>
              <a:t>biết</a:t>
            </a:r>
            <a:r>
              <a:rPr lang="vi-VN" sz="3000" dirty="0">
                <a:solidFill>
                  <a:srgbClr val="0070C0"/>
                </a:solidFill>
              </a:rPr>
              <a:t> ban </a:t>
            </a:r>
            <a:r>
              <a:rPr lang="vi-VN" sz="3000" dirty="0" err="1">
                <a:solidFill>
                  <a:srgbClr val="0070C0"/>
                </a:solidFill>
              </a:rPr>
              <a:t>đầu</a:t>
            </a:r>
            <a:r>
              <a:rPr lang="vi-VN" sz="3000" dirty="0">
                <a:solidFill>
                  <a:srgbClr val="0070C0"/>
                </a:solidFill>
              </a:rPr>
              <a:t> </a:t>
            </a:r>
            <a:r>
              <a:rPr lang="vi-VN" sz="3000" dirty="0" err="1"/>
              <a:t>về</a:t>
            </a:r>
            <a:r>
              <a:rPr lang="vi-VN" sz="3000" dirty="0"/>
              <a:t> </a:t>
            </a:r>
            <a:r>
              <a:rPr lang="vi-VN" sz="3000" i="1" dirty="0" err="1"/>
              <a:t>chuẩn</a:t>
            </a:r>
            <a:r>
              <a:rPr lang="vi-VN" sz="3000" i="1" dirty="0"/>
              <a:t> </a:t>
            </a:r>
            <a:r>
              <a:rPr lang="vi-VN" sz="3000" i="1" dirty="0" err="1"/>
              <a:t>mực</a:t>
            </a:r>
            <a:r>
              <a:rPr lang="vi-VN" sz="3000" i="1" dirty="0"/>
              <a:t> </a:t>
            </a:r>
            <a:r>
              <a:rPr lang="vi-VN" sz="3000" i="1" dirty="0" err="1"/>
              <a:t>hành</a:t>
            </a:r>
            <a:r>
              <a:rPr lang="vi-VN" sz="3000" i="1" dirty="0"/>
              <a:t> vi </a:t>
            </a:r>
            <a:r>
              <a:rPr lang="vi-VN" sz="3000" i="1" dirty="0" err="1"/>
              <a:t>đạo</a:t>
            </a:r>
            <a:r>
              <a:rPr lang="vi-VN" sz="3000" i="1" dirty="0"/>
              <a:t> </a:t>
            </a:r>
            <a:r>
              <a:rPr lang="vi-VN" sz="3000" i="1" dirty="0" err="1"/>
              <a:t>đức</a:t>
            </a:r>
            <a:r>
              <a:rPr lang="vi-VN" sz="3000" dirty="0"/>
              <a:t>, </a:t>
            </a:r>
            <a:r>
              <a:rPr lang="vi-VN" sz="3000" i="1" dirty="0" err="1"/>
              <a:t>pháp</a:t>
            </a:r>
            <a:r>
              <a:rPr lang="vi-VN" sz="3000" i="1" dirty="0"/>
              <a:t> </a:t>
            </a:r>
            <a:r>
              <a:rPr lang="vi-VN" sz="3000" i="1" dirty="0" err="1"/>
              <a:t>luật</a:t>
            </a:r>
            <a:r>
              <a:rPr lang="vi-VN" sz="3000" i="1" dirty="0"/>
              <a:t> </a:t>
            </a:r>
            <a:r>
              <a:rPr lang="vi-VN" sz="3000" i="1" dirty="0" err="1"/>
              <a:t>và</a:t>
            </a:r>
            <a:r>
              <a:rPr lang="vi-VN" sz="3000" i="1" dirty="0"/>
              <a:t> </a:t>
            </a:r>
            <a:r>
              <a:rPr lang="vi-VN" sz="3000" i="1" dirty="0" err="1"/>
              <a:t>sự</a:t>
            </a:r>
            <a:r>
              <a:rPr lang="vi-VN" sz="3000" i="1" dirty="0"/>
              <a:t> </a:t>
            </a:r>
            <a:r>
              <a:rPr lang="vi-VN" sz="3000" i="1" dirty="0" err="1"/>
              <a:t>cần</a:t>
            </a:r>
            <a:r>
              <a:rPr lang="vi-VN" sz="3000" i="1" dirty="0"/>
              <a:t> </a:t>
            </a:r>
            <a:r>
              <a:rPr lang="vi-VN" sz="3000" i="1" dirty="0" err="1"/>
              <a:t>thiết</a:t>
            </a:r>
            <a:r>
              <a:rPr lang="vi-VN" sz="3000" i="1" dirty="0"/>
              <a:t> </a:t>
            </a:r>
            <a:r>
              <a:rPr lang="vi-VN" sz="3000" i="1" dirty="0" err="1"/>
              <a:t>thực</a:t>
            </a:r>
            <a:r>
              <a:rPr lang="vi-VN" sz="3000" i="1" dirty="0"/>
              <a:t> </a:t>
            </a:r>
            <a:r>
              <a:rPr lang="vi-VN" sz="3000" i="1" dirty="0" err="1"/>
              <a:t>hiện</a:t>
            </a:r>
            <a:r>
              <a:rPr lang="vi-VN" sz="3000" i="1" dirty="0"/>
              <a:t> theo </a:t>
            </a:r>
            <a:r>
              <a:rPr lang="vi-VN" sz="3000" i="1" dirty="0" err="1"/>
              <a:t>các</a:t>
            </a:r>
            <a:r>
              <a:rPr lang="vi-VN" sz="3000" i="1" dirty="0"/>
              <a:t> </a:t>
            </a:r>
            <a:r>
              <a:rPr lang="vi-VN" sz="3000" i="1" dirty="0" err="1"/>
              <a:t>chuẩn</a:t>
            </a:r>
            <a:r>
              <a:rPr lang="vi-VN" sz="3000" i="1" dirty="0"/>
              <a:t> </a:t>
            </a:r>
            <a:r>
              <a:rPr lang="vi-VN" sz="3000" i="1" dirty="0" err="1"/>
              <a:t>mực</a:t>
            </a:r>
            <a:r>
              <a:rPr lang="vi-VN" sz="3000" i="1" dirty="0"/>
              <a:t> </a:t>
            </a:r>
            <a:r>
              <a:rPr lang="vi-VN" sz="3000" i="1" dirty="0" err="1"/>
              <a:t>đó</a:t>
            </a:r>
            <a:r>
              <a:rPr lang="vi-VN" sz="3000" dirty="0"/>
              <a:t> trong quan </a:t>
            </a:r>
            <a:r>
              <a:rPr lang="vi-VN" sz="3000" dirty="0" err="1"/>
              <a:t>hệ</a:t>
            </a:r>
            <a:r>
              <a:rPr lang="vi-VN" sz="3000" dirty="0"/>
              <a:t> </a:t>
            </a:r>
            <a:r>
              <a:rPr lang="vi-VN" sz="3000" dirty="0" err="1"/>
              <a:t>với</a:t>
            </a:r>
            <a:r>
              <a:rPr lang="vi-VN" sz="3000" dirty="0"/>
              <a:t> </a:t>
            </a:r>
            <a:r>
              <a:rPr lang="vi-VN" sz="3000" dirty="0" err="1"/>
              <a:t>bản</a:t>
            </a:r>
            <a:r>
              <a:rPr lang="vi-VN" sz="3000" dirty="0"/>
              <a:t> thân </a:t>
            </a:r>
            <a:r>
              <a:rPr lang="vi-VN" sz="3000" dirty="0" err="1"/>
              <a:t>và</a:t>
            </a:r>
            <a:r>
              <a:rPr lang="vi-VN" sz="3000" dirty="0"/>
              <a:t> </a:t>
            </a:r>
            <a:r>
              <a:rPr lang="vi-VN" sz="3000" dirty="0" err="1"/>
              <a:t>người</a:t>
            </a:r>
            <a:r>
              <a:rPr lang="vi-VN" sz="3000" dirty="0"/>
              <a:t> </a:t>
            </a:r>
            <a:r>
              <a:rPr lang="vi-VN" sz="3000" dirty="0" err="1"/>
              <a:t>khác</a:t>
            </a:r>
            <a:r>
              <a:rPr lang="vi-VN" sz="3000" dirty="0"/>
              <a:t>, </a:t>
            </a:r>
            <a:r>
              <a:rPr lang="vi-VN" sz="3000" dirty="0" err="1"/>
              <a:t>với</a:t>
            </a:r>
            <a:r>
              <a:rPr lang="vi-VN" sz="3000" dirty="0"/>
              <a:t> công </a:t>
            </a:r>
            <a:r>
              <a:rPr lang="vi-VN" sz="3000" dirty="0" err="1"/>
              <a:t>việc</a:t>
            </a:r>
            <a:r>
              <a:rPr lang="vi-VN" sz="3000" dirty="0"/>
              <a:t>, </a:t>
            </a:r>
            <a:r>
              <a:rPr lang="vi-VN" sz="3000" dirty="0" err="1"/>
              <a:t>cộng</a:t>
            </a:r>
            <a:r>
              <a:rPr lang="vi-VN" sz="3000" dirty="0"/>
              <a:t> </a:t>
            </a:r>
            <a:r>
              <a:rPr lang="vi-VN" sz="3000" dirty="0" err="1"/>
              <a:t>đồng</a:t>
            </a:r>
            <a:r>
              <a:rPr lang="vi-VN" sz="3000" dirty="0"/>
              <a:t>, </a:t>
            </a:r>
            <a:r>
              <a:rPr lang="vi-VN" sz="3000" dirty="0" err="1"/>
              <a:t>đất</a:t>
            </a:r>
            <a:r>
              <a:rPr lang="vi-VN" sz="3000" dirty="0"/>
              <a:t> </a:t>
            </a:r>
            <a:r>
              <a:rPr lang="vi-VN" sz="3000" dirty="0" err="1"/>
              <a:t>nước</a:t>
            </a:r>
            <a:r>
              <a:rPr lang="vi-VN" sz="3000" dirty="0"/>
              <a:t>, nhân </a:t>
            </a:r>
            <a:r>
              <a:rPr lang="vi-VN" sz="3000" dirty="0" err="1"/>
              <a:t>loại</a:t>
            </a:r>
            <a:r>
              <a:rPr lang="vi-VN" sz="3000" dirty="0"/>
              <a:t> </a:t>
            </a:r>
            <a:r>
              <a:rPr lang="vi-VN" sz="3000" dirty="0" err="1"/>
              <a:t>và</a:t>
            </a:r>
            <a:r>
              <a:rPr lang="vi-VN" sz="3000" dirty="0"/>
              <a:t> môi </a:t>
            </a:r>
            <a:r>
              <a:rPr lang="vi-VN" sz="3000" dirty="0" err="1"/>
              <a:t>trường</a:t>
            </a:r>
            <a:r>
              <a:rPr lang="vi-VN" sz="3000" dirty="0"/>
              <a:t> </a:t>
            </a:r>
            <a:r>
              <a:rPr lang="vi-VN" sz="3000" dirty="0" err="1"/>
              <a:t>tự</a:t>
            </a:r>
            <a:r>
              <a:rPr lang="vi-VN" sz="3000" dirty="0"/>
              <a:t> nhiên; </a:t>
            </a:r>
            <a:r>
              <a:rPr lang="vi-VN" sz="3000" dirty="0" err="1">
                <a:solidFill>
                  <a:srgbClr val="0070C0"/>
                </a:solidFill>
              </a:rPr>
              <a:t>thái</a:t>
            </a:r>
            <a:r>
              <a:rPr lang="vi-VN" sz="3000" dirty="0">
                <a:solidFill>
                  <a:srgbClr val="0070C0"/>
                </a:solidFill>
              </a:rPr>
              <a:t> </a:t>
            </a:r>
            <a:r>
              <a:rPr lang="vi-VN" sz="3000" dirty="0" err="1">
                <a:solidFill>
                  <a:srgbClr val="0070C0"/>
                </a:solidFill>
              </a:rPr>
              <a:t>độ</a:t>
            </a:r>
            <a:r>
              <a:rPr lang="vi-VN" sz="3000" dirty="0"/>
              <a:t> </a:t>
            </a:r>
            <a:r>
              <a:rPr lang="vi-VN" sz="3000" dirty="0" err="1"/>
              <a:t>tự</a:t>
            </a:r>
            <a:r>
              <a:rPr lang="vi-VN" sz="3000" dirty="0"/>
              <a:t> </a:t>
            </a:r>
            <a:r>
              <a:rPr lang="vi-VN" sz="3000" dirty="0" err="1"/>
              <a:t>trọng</a:t>
            </a:r>
            <a:r>
              <a:rPr lang="vi-VN" sz="3000" dirty="0"/>
              <a:t>, </a:t>
            </a:r>
            <a:r>
              <a:rPr lang="vi-VN" sz="3000" dirty="0" err="1"/>
              <a:t>tự</a:t>
            </a:r>
            <a:r>
              <a:rPr lang="vi-VN" sz="3000" dirty="0"/>
              <a:t> tin; </a:t>
            </a:r>
            <a:r>
              <a:rPr lang="vi-VN" sz="3000" dirty="0" err="1"/>
              <a:t>những</a:t>
            </a:r>
            <a:r>
              <a:rPr lang="vi-VN" sz="3000" dirty="0"/>
              <a:t> </a:t>
            </a:r>
            <a:r>
              <a:rPr lang="vi-VN" sz="3000" dirty="0" err="1"/>
              <a:t>tình</a:t>
            </a:r>
            <a:r>
              <a:rPr lang="vi-VN" sz="3000" dirty="0"/>
              <a:t> </a:t>
            </a:r>
            <a:r>
              <a:rPr lang="vi-VN" sz="3000" dirty="0" err="1"/>
              <a:t>cảm</a:t>
            </a:r>
            <a:r>
              <a:rPr lang="vi-VN" sz="3000" dirty="0"/>
              <a:t> </a:t>
            </a:r>
            <a:r>
              <a:rPr lang="vi-VN" sz="3000" dirty="0" err="1"/>
              <a:t>và</a:t>
            </a:r>
            <a:r>
              <a:rPr lang="vi-VN" sz="3000" dirty="0"/>
              <a:t> </a:t>
            </a:r>
            <a:r>
              <a:rPr lang="vi-VN" sz="3000" dirty="0" err="1"/>
              <a:t>hành</a:t>
            </a:r>
            <a:r>
              <a:rPr lang="vi-VN" sz="3000" dirty="0"/>
              <a:t> vi </a:t>
            </a:r>
            <a:r>
              <a:rPr lang="vi-VN" sz="3000" dirty="0" err="1"/>
              <a:t>tích</a:t>
            </a:r>
            <a:r>
              <a:rPr lang="vi-VN" sz="3000" dirty="0"/>
              <a:t> </a:t>
            </a:r>
            <a:r>
              <a:rPr lang="vi-VN" sz="3000" dirty="0" err="1"/>
              <a:t>cực</a:t>
            </a:r>
            <a:r>
              <a:rPr lang="vi-VN" sz="3000" dirty="0"/>
              <a:t>: yêu gia </a:t>
            </a:r>
            <a:r>
              <a:rPr lang="vi-VN" sz="3000" dirty="0" err="1"/>
              <a:t>đình</a:t>
            </a:r>
            <a:r>
              <a:rPr lang="vi-VN" sz="3000" dirty="0"/>
              <a:t>, quê hương, </a:t>
            </a:r>
            <a:r>
              <a:rPr lang="vi-VN" sz="3000" dirty="0" err="1"/>
              <a:t>đất</a:t>
            </a:r>
            <a:r>
              <a:rPr lang="vi-VN" sz="3000" dirty="0"/>
              <a:t> </a:t>
            </a:r>
            <a:r>
              <a:rPr lang="vi-VN" sz="3000" dirty="0" err="1"/>
              <a:t>nước</a:t>
            </a:r>
            <a:r>
              <a:rPr lang="vi-VN" sz="3000" dirty="0"/>
              <a:t>; yêu thương, tôn </a:t>
            </a:r>
            <a:r>
              <a:rPr lang="vi-VN" sz="3000" dirty="0" err="1"/>
              <a:t>trọng</a:t>
            </a:r>
            <a:r>
              <a:rPr lang="vi-VN" sz="3000" dirty="0"/>
              <a:t> con </a:t>
            </a:r>
            <a:r>
              <a:rPr lang="vi-VN" sz="3000" dirty="0" err="1"/>
              <a:t>người</a:t>
            </a:r>
            <a:r>
              <a:rPr lang="vi-VN" sz="3000" dirty="0"/>
              <a:t>; </a:t>
            </a:r>
            <a:r>
              <a:rPr lang="vi-VN" sz="3000" dirty="0" err="1"/>
              <a:t>đồng</a:t>
            </a:r>
            <a:r>
              <a:rPr lang="vi-VN" sz="3000" dirty="0"/>
              <a:t> </a:t>
            </a:r>
            <a:r>
              <a:rPr lang="vi-VN" sz="3000" dirty="0" err="1"/>
              <a:t>tình</a:t>
            </a:r>
            <a:r>
              <a:rPr lang="vi-VN" sz="3000" dirty="0"/>
              <a:t> </a:t>
            </a:r>
            <a:r>
              <a:rPr lang="vi-VN" sz="3000" dirty="0" err="1"/>
              <a:t>với</a:t>
            </a:r>
            <a:r>
              <a:rPr lang="vi-VN" sz="3000" dirty="0"/>
              <a:t> </a:t>
            </a:r>
            <a:r>
              <a:rPr lang="vi-VN" sz="3000" dirty="0" err="1"/>
              <a:t>cái</a:t>
            </a:r>
            <a:r>
              <a:rPr lang="vi-VN" sz="3000" dirty="0"/>
              <a:t> </a:t>
            </a:r>
            <a:r>
              <a:rPr lang="vi-VN" sz="3000" dirty="0" err="1"/>
              <a:t>thiện</a:t>
            </a:r>
            <a:r>
              <a:rPr lang="vi-VN" sz="3000" dirty="0"/>
              <a:t>, </a:t>
            </a:r>
            <a:r>
              <a:rPr lang="vi-VN" sz="3000" dirty="0" err="1"/>
              <a:t>cái</a:t>
            </a:r>
            <a:r>
              <a:rPr lang="vi-VN" sz="3000" dirty="0"/>
              <a:t> </a:t>
            </a:r>
            <a:r>
              <a:rPr lang="vi-VN" sz="3000" dirty="0" err="1"/>
              <a:t>đúng</a:t>
            </a:r>
            <a:r>
              <a:rPr lang="vi-VN" sz="3000" dirty="0"/>
              <a:t>, </a:t>
            </a:r>
            <a:r>
              <a:rPr lang="vi-VN" sz="3000" dirty="0" err="1"/>
              <a:t>cái</a:t>
            </a:r>
            <a:r>
              <a:rPr lang="vi-VN" sz="3000" dirty="0"/>
              <a:t> </a:t>
            </a:r>
            <a:r>
              <a:rPr lang="vi-VN" sz="3000" dirty="0" err="1"/>
              <a:t>tốt</a:t>
            </a:r>
            <a:r>
              <a:rPr lang="vi-VN" sz="3000" dirty="0"/>
              <a:t>, không </a:t>
            </a:r>
            <a:r>
              <a:rPr lang="vi-VN" sz="3000" dirty="0" err="1"/>
              <a:t>đồng</a:t>
            </a:r>
            <a:r>
              <a:rPr lang="vi-VN" sz="3000" dirty="0"/>
              <a:t> </a:t>
            </a:r>
            <a:r>
              <a:rPr lang="vi-VN" sz="3000" dirty="0" err="1"/>
              <a:t>tình</a:t>
            </a:r>
            <a:r>
              <a:rPr lang="vi-VN" sz="3000" dirty="0"/>
              <a:t> </a:t>
            </a:r>
            <a:r>
              <a:rPr lang="vi-VN" sz="3000" dirty="0" err="1"/>
              <a:t>với</a:t>
            </a:r>
            <a:r>
              <a:rPr lang="vi-VN" sz="3000" dirty="0"/>
              <a:t> </a:t>
            </a:r>
            <a:r>
              <a:rPr lang="vi-VN" sz="3000" dirty="0" err="1"/>
              <a:t>cái</a:t>
            </a:r>
            <a:r>
              <a:rPr lang="vi-VN" sz="3000" dirty="0"/>
              <a:t> </a:t>
            </a:r>
            <a:r>
              <a:rPr lang="vi-VN" sz="3000" dirty="0" err="1"/>
              <a:t>ác</a:t>
            </a:r>
            <a:r>
              <a:rPr lang="vi-VN" sz="3000" dirty="0"/>
              <a:t>, </a:t>
            </a:r>
            <a:r>
              <a:rPr lang="vi-VN" sz="3000" dirty="0" err="1"/>
              <a:t>cái</a:t>
            </a:r>
            <a:r>
              <a:rPr lang="vi-VN" sz="3000" dirty="0"/>
              <a:t> sai, </a:t>
            </a:r>
            <a:r>
              <a:rPr lang="vi-VN" sz="3000" dirty="0" err="1"/>
              <a:t>cái</a:t>
            </a:r>
            <a:r>
              <a:rPr lang="vi-VN" sz="3000" dirty="0"/>
              <a:t> </a:t>
            </a:r>
            <a:r>
              <a:rPr lang="vi-VN" sz="3000" dirty="0" err="1"/>
              <a:t>xấu</a:t>
            </a:r>
            <a:r>
              <a:rPr lang="vi-VN" sz="3000" dirty="0"/>
              <a:t>; chăm </a:t>
            </a:r>
            <a:r>
              <a:rPr lang="vi-VN" sz="3000" dirty="0" err="1"/>
              <a:t>học</a:t>
            </a:r>
            <a:r>
              <a:rPr lang="vi-VN" sz="3000" dirty="0"/>
              <a:t>, chăm </a:t>
            </a:r>
            <a:r>
              <a:rPr lang="vi-VN" sz="3000" dirty="0" err="1"/>
              <a:t>làm</a:t>
            </a:r>
            <a:r>
              <a:rPr lang="vi-VN" sz="3000" dirty="0"/>
              <a:t>; trung </a:t>
            </a:r>
            <a:r>
              <a:rPr lang="vi-VN" sz="3000" dirty="0" err="1"/>
              <a:t>thực</a:t>
            </a:r>
            <a:r>
              <a:rPr lang="vi-VN" sz="3000" dirty="0"/>
              <a:t>; </a:t>
            </a:r>
            <a:r>
              <a:rPr lang="vi-VN" sz="3000" dirty="0" err="1"/>
              <a:t>có</a:t>
            </a:r>
            <a:r>
              <a:rPr lang="vi-VN" sz="3000" dirty="0"/>
              <a:t> </a:t>
            </a:r>
            <a:r>
              <a:rPr lang="vi-VN" sz="3000" dirty="0" err="1"/>
              <a:t>trách</a:t>
            </a:r>
            <a:r>
              <a:rPr lang="vi-VN" sz="3000" dirty="0"/>
              <a:t> </a:t>
            </a:r>
            <a:r>
              <a:rPr lang="vi-VN" sz="3000" dirty="0" err="1"/>
              <a:t>nhiệm</a:t>
            </a:r>
            <a:r>
              <a:rPr lang="vi-VN" sz="3000" dirty="0"/>
              <a:t> </a:t>
            </a:r>
            <a:r>
              <a:rPr lang="vi-VN" sz="3000" dirty="0" err="1"/>
              <a:t>với</a:t>
            </a:r>
            <a:r>
              <a:rPr lang="vi-VN" sz="3000" dirty="0"/>
              <a:t> </a:t>
            </a:r>
            <a:r>
              <a:rPr lang="vi-VN" sz="3000" dirty="0" err="1"/>
              <a:t>thái</a:t>
            </a:r>
            <a:r>
              <a:rPr lang="vi-VN" sz="3000" dirty="0"/>
              <a:t> </a:t>
            </a:r>
            <a:r>
              <a:rPr lang="vi-VN" sz="3000" dirty="0" err="1"/>
              <a:t>độ</a:t>
            </a:r>
            <a:r>
              <a:rPr lang="vi-VN" sz="3000" dirty="0"/>
              <a:t>, </a:t>
            </a:r>
            <a:r>
              <a:rPr lang="vi-VN" sz="3000" dirty="0" err="1"/>
              <a:t>hành</a:t>
            </a:r>
            <a:r>
              <a:rPr lang="vi-VN" sz="3000" dirty="0"/>
              <a:t> vi </a:t>
            </a:r>
            <a:r>
              <a:rPr lang="vi-VN" sz="3000" dirty="0" err="1"/>
              <a:t>của</a:t>
            </a:r>
            <a:r>
              <a:rPr lang="vi-VN" sz="3000" dirty="0"/>
              <a:t> </a:t>
            </a:r>
            <a:r>
              <a:rPr lang="vi-VN" sz="3000" dirty="0" err="1"/>
              <a:t>bản</a:t>
            </a:r>
            <a:r>
              <a:rPr lang="vi-VN" sz="3000" dirty="0"/>
              <a:t> thân. </a:t>
            </a:r>
            <a:endParaRPr lang="en-US" sz="3000" dirty="0"/>
          </a:p>
        </p:txBody>
      </p:sp>
      <p:sp>
        <p:nvSpPr>
          <p:cNvPr id="3" name="Title 2"/>
          <p:cNvSpPr>
            <a:spLocks noGrp="1"/>
          </p:cNvSpPr>
          <p:nvPr>
            <p:ph type="title"/>
          </p:nvPr>
        </p:nvSpPr>
        <p:spPr>
          <a:xfrm>
            <a:off x="434358" y="505996"/>
            <a:ext cx="11323284" cy="1027021"/>
          </a:xfrm>
        </p:spPr>
        <p:txBody>
          <a:bodyPr/>
          <a:lstStyle/>
          <a:p>
            <a:pPr algn="ctr"/>
            <a:r>
              <a:rPr lang="en-US" dirty="0"/>
              <a:t>1. MỤC TIÊU MÔN ĐẠO ĐỨC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a:bodyPr>
          <a:lstStyle/>
          <a:p>
            <a:pPr marL="0" indent="0" algn="just">
              <a:buNone/>
            </a:pPr>
            <a:r>
              <a:rPr lang="vi-VN" sz="3200" dirty="0"/>
              <a:t>b) Giúp học sinh </a:t>
            </a:r>
            <a:r>
              <a:rPr lang="vi-VN" sz="3200" b="1" dirty="0">
                <a:solidFill>
                  <a:srgbClr val="FF0000"/>
                </a:solidFill>
              </a:rPr>
              <a:t>bước đầu </a:t>
            </a:r>
            <a:r>
              <a:rPr lang="vi-VN" sz="3200" i="1" dirty="0">
                <a:solidFill>
                  <a:srgbClr val="0070C0"/>
                </a:solidFill>
              </a:rPr>
              <a:t>nhận biết và điều chỉnh được cảm xúc, thái độ, hành vi của bản thân</a:t>
            </a:r>
            <a:r>
              <a:rPr lang="vi-VN" sz="3200" dirty="0"/>
              <a:t>; biết quan sát, tìm hiểu về gia đình, quê hương, đất nước và về các hành vi ứng xử</a:t>
            </a:r>
            <a:r>
              <a:rPr lang="vi-VN" sz="3200" i="1" dirty="0"/>
              <a:t>; biết lập kế hoạch và thực hiện kế hoạch cá nhân</a:t>
            </a:r>
            <a:r>
              <a:rPr lang="vi-VN" sz="3200" dirty="0"/>
              <a:t>, hình thành thói quen, nề nếp cơ bản, cần thiết trong học tập, sinh hoạt. </a:t>
            </a:r>
            <a:endParaRPr lang="en-US" sz="3200" dirty="0"/>
          </a:p>
        </p:txBody>
      </p:sp>
      <p:sp>
        <p:nvSpPr>
          <p:cNvPr id="4" name="Title 2"/>
          <p:cNvSpPr>
            <a:spLocks noGrp="1"/>
          </p:cNvSpPr>
          <p:nvPr>
            <p:ph type="title"/>
          </p:nvPr>
        </p:nvSpPr>
        <p:spPr>
          <a:xfrm>
            <a:off x="2789048" y="523081"/>
            <a:ext cx="7693025" cy="1031875"/>
          </a:xfrm>
        </p:spPr>
        <p:txBody>
          <a:bodyPr/>
          <a:lstStyle/>
          <a:p>
            <a:r>
              <a:rPr lang="en-US" dirty="0"/>
              <a:t>2. MỤC TIÊU MÔN ĐẠO ĐỨC</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48310" y="1983740"/>
            <a:ext cx="11652250" cy="4351020"/>
          </a:xfrm>
        </p:spPr>
        <p:txBody>
          <a:bodyPr/>
          <a:lstStyle/>
          <a:p>
            <a:r>
              <a:rPr lang="vi-VN" altLang="en-US" dirty="0"/>
              <a:t>Điền vào ô trống các thành tố năng lực đặc thù của môn Đạo đức</a:t>
            </a:r>
          </a:p>
          <a:p>
            <a:r>
              <a:rPr lang="vi-VN" altLang="en-US" dirty="0"/>
              <a:t>Thời gian: 5 phút </a:t>
            </a:r>
          </a:p>
        </p:txBody>
      </p:sp>
      <p:sp>
        <p:nvSpPr>
          <p:cNvPr id="3" name="Title 2"/>
          <p:cNvSpPr>
            <a:spLocks noGrp="1"/>
          </p:cNvSpPr>
          <p:nvPr>
            <p:ph type="title"/>
          </p:nvPr>
        </p:nvSpPr>
        <p:spPr/>
        <p:txBody>
          <a:bodyPr/>
          <a:lstStyle/>
          <a:p>
            <a:pPr algn="ctr"/>
            <a:r>
              <a:rPr lang="vi-VN" altLang="en-US" dirty="0">
                <a:solidFill>
                  <a:srgbClr val="FF0000"/>
                </a:solidFill>
                <a:cs typeface="Times New Roman Bold" panose="02020603050405020304" charset="0"/>
              </a:rPr>
              <a:t>HOẠT ĐỘNG </a:t>
            </a:r>
            <a:r>
              <a:rPr lang="en-US" altLang="en-US" dirty="0">
                <a:solidFill>
                  <a:srgbClr val="FF0000"/>
                </a:solidFill>
                <a:cs typeface="Times New Roman Bold" panose="02020603050405020304" charset="0"/>
              </a:rPr>
              <a:t>2</a:t>
            </a:r>
            <a:r>
              <a:rPr lang="vi-VN" altLang="en-US" dirty="0">
                <a:solidFill>
                  <a:srgbClr val="FF0000"/>
                </a:solidFill>
                <a:cs typeface="Times New Roman Bold" panose="02020603050405020304" charset="0"/>
              </a:rPr>
              <a:t>. HOÀN THÀNH NHIỆM VỤ </a:t>
            </a:r>
          </a:p>
        </p:txBody>
      </p:sp>
      <p:pic>
        <p:nvPicPr>
          <p:cNvPr id="5" name="Picture 4"/>
          <p:cNvPicPr>
            <a:picLocks noChangeAspect="1"/>
          </p:cNvPicPr>
          <p:nvPr/>
        </p:nvPicPr>
        <p:blipFill>
          <a:blip r:embed="rId2"/>
          <a:stretch>
            <a:fillRect/>
          </a:stretch>
        </p:blipFill>
        <p:spPr>
          <a:xfrm>
            <a:off x="3477895" y="4100830"/>
            <a:ext cx="4420235" cy="2075180"/>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p:nvPr>
            <p:custDataLst>
              <p:tags r:id="rId1"/>
            </p:custDataLst>
            <p:extLst>
              <p:ext uri="{D42A27DB-BD31-4B8C-83A1-F6EECF244321}">
                <p14:modId xmlns:p14="http://schemas.microsoft.com/office/powerpoint/2010/main" val="1809336642"/>
              </p:ext>
            </p:extLst>
          </p:nvPr>
        </p:nvGraphicFramePr>
        <p:xfrm>
          <a:off x="457200" y="2198914"/>
          <a:ext cx="10222230" cy="4528273"/>
        </p:xfrm>
        <a:graphic>
          <a:graphicData uri="http://schemas.openxmlformats.org/drawingml/2006/table">
            <a:tbl>
              <a:tblPr firstRow="1" bandRow="1">
                <a:tableStyleId>{BDBED569-4797-4DF1-A0F4-6AAB3CD982D8}</a:tableStyleId>
              </a:tblPr>
              <a:tblGrid>
                <a:gridCol w="4460240">
                  <a:extLst>
                    <a:ext uri="{9D8B030D-6E8A-4147-A177-3AD203B41FA5}">
                      <a16:colId xmlns:a16="http://schemas.microsoft.com/office/drawing/2014/main" val="20000"/>
                    </a:ext>
                  </a:extLst>
                </a:gridCol>
                <a:gridCol w="5761990">
                  <a:extLst>
                    <a:ext uri="{9D8B030D-6E8A-4147-A177-3AD203B41FA5}">
                      <a16:colId xmlns:a16="http://schemas.microsoft.com/office/drawing/2014/main" val="20001"/>
                    </a:ext>
                  </a:extLst>
                </a:gridCol>
              </a:tblGrid>
              <a:tr h="500525">
                <a:tc rowSpan="3">
                  <a:txBody>
                    <a:bodyPr/>
                    <a:lstStyle/>
                    <a:p>
                      <a:pPr algn="ctr"/>
                      <a:r>
                        <a:rPr lang="en-US" sz="1800" b="1" dirty="0">
                          <a:solidFill>
                            <a:srgbClr val="002060"/>
                          </a:solidFill>
                          <a:latin typeface="Cambria" panose="02040503050406030204" pitchFamily="18" charset="0"/>
                          <a:cs typeface="Arial" panose="020B0604020202090204" pitchFamily="34" charset="0"/>
                        </a:rPr>
                        <a:t>NĂNG</a:t>
                      </a:r>
                      <a:r>
                        <a:rPr lang="en-US" sz="1800" b="1" baseline="0" dirty="0">
                          <a:solidFill>
                            <a:srgbClr val="002060"/>
                          </a:solidFill>
                          <a:latin typeface="Cambria" panose="02040503050406030204" pitchFamily="18" charset="0"/>
                          <a:cs typeface="Arial" panose="020B0604020202090204" pitchFamily="34" charset="0"/>
                        </a:rPr>
                        <a:t> LỰC ĐIỀU CHỈNH HÀNH VI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Cambria" panose="02040503050406030204" pitchFamily="18" charset="0"/>
                        <a:cs typeface="Arial" panose="020B0604020202090204" pitchFamily="34" charset="0"/>
                      </a:endParaRPr>
                    </a:p>
                    <a:p>
                      <a:pPr algn="ctr"/>
                      <a:endParaRPr lang="en-US" sz="1800" b="1" dirty="0">
                        <a:solidFill>
                          <a:srgbClr val="002060"/>
                        </a:solidFill>
                        <a:latin typeface="Cambria" panose="02040503050406030204" pitchFamily="18" charset="0"/>
                        <a:cs typeface="Arial" panose="020B0604020202090204" pitchFamily="34" charset="0"/>
                      </a:endParaRPr>
                    </a:p>
                  </a:txBody>
                  <a:tcPr marL="68580" marR="68580" marT="34290" marB="34290" anchor="ctr"/>
                </a:tc>
                <a:tc>
                  <a:txBody>
                    <a:bodyPr/>
                    <a:lstStyle/>
                    <a:p>
                      <a:r>
                        <a:rPr lang="en-US" sz="2400" b="1" dirty="0" err="1">
                          <a:latin typeface="Cambria" panose="02040503050406030204" pitchFamily="18" charset="0"/>
                          <a:cs typeface="Arial" panose="020B0604020202090204" pitchFamily="34" charset="0"/>
                        </a:rPr>
                        <a:t>Nhận</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thức</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chuẩn</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mực</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hành</a:t>
                      </a:r>
                      <a:r>
                        <a:rPr lang="en-US" sz="2400" b="1" dirty="0">
                          <a:latin typeface="Cambria" panose="02040503050406030204" pitchFamily="18" charset="0"/>
                          <a:cs typeface="Arial" panose="020B0604020202090204" pitchFamily="34" charset="0"/>
                        </a:rPr>
                        <a:t> vi </a:t>
                      </a:r>
                    </a:p>
                  </a:txBody>
                  <a:tcPr marL="68580" marR="68580" marT="34290" marB="34290" anchor="ctr"/>
                </a:tc>
                <a:extLst>
                  <a:ext uri="{0D108BD9-81ED-4DB2-BD59-A6C34878D82A}">
                    <a16:rowId xmlns:a16="http://schemas.microsoft.com/office/drawing/2014/main" val="10000"/>
                  </a:ext>
                </a:extLst>
              </a:tr>
              <a:tr h="570167">
                <a:tc vMerge="1">
                  <a:txBody>
                    <a:bodyPr/>
                    <a:lstStyle/>
                    <a:p>
                      <a:endParaRPr lang="en-US"/>
                    </a:p>
                  </a:txBody>
                  <a:tcPr anchor="ctr"/>
                </a:tc>
                <a:tc>
                  <a:txBody>
                    <a:bodyPr/>
                    <a:lstStyle/>
                    <a:p>
                      <a:r>
                        <a:rPr lang="vi-VN" altLang="en-US" sz="24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1"/>
                  </a:ext>
                </a:extLst>
              </a:tr>
              <a:tr h="500525">
                <a:tc vMerge="1">
                  <a:txBody>
                    <a:bodyPr/>
                    <a:lstStyle/>
                    <a:p>
                      <a:endParaRPr lang="en-US"/>
                    </a:p>
                  </a:txBody>
                  <a:tcPr anchor="ctr"/>
                </a:tc>
                <a:tc>
                  <a:txBody>
                    <a:bodyPr/>
                    <a:lstStyle/>
                    <a:p>
                      <a:r>
                        <a:rPr lang="en-US" sz="2400" b="1" dirty="0" err="1">
                          <a:latin typeface="Cambria" panose="02040503050406030204" pitchFamily="18" charset="0"/>
                          <a:cs typeface="Arial" panose="020B0604020202090204" pitchFamily="34" charset="0"/>
                        </a:rPr>
                        <a:t>Điều</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chỉnh</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hành</a:t>
                      </a:r>
                      <a:r>
                        <a:rPr lang="en-US" sz="2400" b="1" dirty="0">
                          <a:latin typeface="Cambria" panose="02040503050406030204" pitchFamily="18" charset="0"/>
                          <a:cs typeface="Arial" panose="020B0604020202090204" pitchFamily="34" charset="0"/>
                        </a:rPr>
                        <a:t> vi </a:t>
                      </a:r>
                    </a:p>
                  </a:txBody>
                  <a:tcPr marL="68580" marR="68580" marT="34290" marB="34290" anchor="ctr"/>
                </a:tc>
                <a:extLst>
                  <a:ext uri="{0D108BD9-81ED-4DB2-BD59-A6C34878D82A}">
                    <a16:rowId xmlns:a16="http://schemas.microsoft.com/office/drawing/2014/main" val="10002"/>
                  </a:ext>
                </a:extLst>
              </a:tr>
              <a:tr h="570669">
                <a:tc rowSpan="3">
                  <a:txBody>
                    <a:bodyPr/>
                    <a:lstStyle/>
                    <a:p>
                      <a:pPr algn="ctr"/>
                      <a:r>
                        <a:rPr lang="en-US" sz="1800" b="1" dirty="0">
                          <a:solidFill>
                            <a:srgbClr val="002060"/>
                          </a:solidFill>
                          <a:latin typeface="Cambria" panose="02040503050406030204" pitchFamily="18" charset="0"/>
                          <a:cs typeface="Arial" panose="020B0604020202090204" pitchFamily="34" charset="0"/>
                        </a:rPr>
                        <a:t>NĂNG LỰC PHÁT TRIỂN BẢN THÂN </a:t>
                      </a:r>
                    </a:p>
                  </a:txBody>
                  <a:tcPr marL="68580" marR="68580" marT="34290" marB="34290" anchor="ctr"/>
                </a:tc>
                <a:tc>
                  <a:txBody>
                    <a:bodyPr/>
                    <a:lstStyle/>
                    <a:p>
                      <a:r>
                        <a:rPr lang="vi-VN" altLang="en-US" sz="24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3"/>
                  </a:ext>
                </a:extLst>
              </a:tr>
              <a:tr h="500525">
                <a:tc vMerge="1">
                  <a:txBody>
                    <a:bodyPr/>
                    <a:lstStyle/>
                    <a:p>
                      <a:endParaRPr lang="en-US"/>
                    </a:p>
                  </a:txBody>
                  <a:tcPr anchor="ctr"/>
                </a:tc>
                <a:tc>
                  <a:txBody>
                    <a:bodyPr/>
                    <a:lstStyle/>
                    <a:p>
                      <a:r>
                        <a:rPr lang="en-US" sz="2400" b="1" dirty="0" err="1">
                          <a:latin typeface="Cambria" panose="02040503050406030204" pitchFamily="18" charset="0"/>
                          <a:cs typeface="Arial" panose="020B0604020202090204" pitchFamily="34" charset="0"/>
                        </a:rPr>
                        <a:t>Lập</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kế</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hoạch</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phát</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triển</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bản</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thân</a:t>
                      </a:r>
                      <a:r>
                        <a:rPr lang="en-US" sz="24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4"/>
                  </a:ext>
                </a:extLst>
              </a:tr>
              <a:tr h="570167">
                <a:tc vMerge="1">
                  <a:txBody>
                    <a:bodyPr/>
                    <a:lstStyle/>
                    <a:p>
                      <a:endParaRPr lang="en-US"/>
                    </a:p>
                  </a:txBody>
                  <a:tcPr anchor="ctr"/>
                </a:tc>
                <a:tc>
                  <a:txBody>
                    <a:bodyPr/>
                    <a:lstStyle/>
                    <a:p>
                      <a:r>
                        <a:rPr lang="en-US" sz="2400" b="1" dirty="0" err="1">
                          <a:latin typeface="Cambria" panose="02040503050406030204" pitchFamily="18" charset="0"/>
                          <a:cs typeface="Arial" panose="020B0604020202090204" pitchFamily="34" charset="0"/>
                        </a:rPr>
                        <a:t>Thực</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hiện</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kế</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hoạch</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phát</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triển</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bản</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thân</a:t>
                      </a:r>
                      <a:r>
                        <a:rPr lang="en-US" sz="24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5"/>
                  </a:ext>
                </a:extLst>
              </a:tr>
              <a:tr h="815170">
                <a:tc rowSpan="2">
                  <a:txBody>
                    <a:bodyPr/>
                    <a:lstStyle/>
                    <a:p>
                      <a:pPr algn="ctr"/>
                      <a:r>
                        <a:rPr lang="en-US" sz="1800" b="1" dirty="0">
                          <a:solidFill>
                            <a:srgbClr val="002060"/>
                          </a:solidFill>
                          <a:latin typeface="Cambria" panose="02040503050406030204" pitchFamily="18" charset="0"/>
                          <a:cs typeface="Arial" panose="020B0604020202090204" pitchFamily="34" charset="0"/>
                        </a:rPr>
                        <a:t>NĂNG LỰC TÌM HIỂU VÀ THAM GIA</a:t>
                      </a:r>
                    </a:p>
                    <a:p>
                      <a:pPr algn="ctr"/>
                      <a:r>
                        <a:rPr lang="en-US" sz="1800" b="1" dirty="0">
                          <a:solidFill>
                            <a:srgbClr val="002060"/>
                          </a:solidFill>
                          <a:latin typeface="Cambria" panose="02040503050406030204" pitchFamily="18" charset="0"/>
                          <a:cs typeface="Arial" panose="020B0604020202090204" pitchFamily="34" charset="0"/>
                        </a:rPr>
                        <a:t> HOẠT ĐỘNG KINH TẾ – XÃ HỘI </a:t>
                      </a:r>
                    </a:p>
                  </a:txBody>
                  <a:tcPr marL="68580" marR="68580" marT="34290" marB="34290" anchor="ctr"/>
                </a:tc>
                <a:tc>
                  <a:txBody>
                    <a:bodyPr/>
                    <a:lstStyle/>
                    <a:p>
                      <a:r>
                        <a:rPr lang="vi-VN" altLang="en-US" sz="24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6"/>
                  </a:ext>
                </a:extLst>
              </a:tr>
              <a:tr h="500525">
                <a:tc vMerge="1">
                  <a:txBody>
                    <a:bodyPr/>
                    <a:lstStyle/>
                    <a:p>
                      <a:endParaRPr lang="en-US"/>
                    </a:p>
                  </a:txBody>
                  <a:tcPr anchor="ctr"/>
                </a:tc>
                <a:tc>
                  <a:txBody>
                    <a:bodyPr/>
                    <a:lstStyle/>
                    <a:p>
                      <a:r>
                        <a:rPr lang="en-US" sz="2400" b="1" dirty="0" err="1">
                          <a:latin typeface="Cambria" panose="02040503050406030204" pitchFamily="18" charset="0"/>
                          <a:cs typeface="Arial" panose="020B0604020202090204" pitchFamily="34" charset="0"/>
                        </a:rPr>
                        <a:t>Tham</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gia</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hoạt</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động</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kinh</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tế</a:t>
                      </a:r>
                      <a:r>
                        <a:rPr lang="en-US" sz="2400" b="1" dirty="0">
                          <a:latin typeface="Cambria" panose="02040503050406030204" pitchFamily="18" charset="0"/>
                          <a:cs typeface="Arial" panose="020B0604020202090204" pitchFamily="34" charset="0"/>
                        </a:rPr>
                        <a:t> – </a:t>
                      </a:r>
                      <a:r>
                        <a:rPr lang="en-US" sz="2400" b="1" dirty="0" err="1">
                          <a:latin typeface="Cambria" panose="02040503050406030204" pitchFamily="18" charset="0"/>
                          <a:cs typeface="Arial" panose="020B0604020202090204" pitchFamily="34" charset="0"/>
                        </a:rPr>
                        <a:t>xã</a:t>
                      </a:r>
                      <a:r>
                        <a:rPr lang="en-US" sz="2400" b="1" dirty="0">
                          <a:latin typeface="Cambria" panose="02040503050406030204" pitchFamily="18" charset="0"/>
                          <a:cs typeface="Arial" panose="020B0604020202090204" pitchFamily="34" charset="0"/>
                        </a:rPr>
                        <a:t> </a:t>
                      </a:r>
                      <a:r>
                        <a:rPr lang="en-US" sz="2400" b="1" dirty="0" err="1">
                          <a:latin typeface="Cambria" panose="02040503050406030204" pitchFamily="18" charset="0"/>
                          <a:cs typeface="Arial" panose="020B0604020202090204" pitchFamily="34" charset="0"/>
                        </a:rPr>
                        <a:t>hội</a:t>
                      </a:r>
                      <a:r>
                        <a:rPr lang="en-US" sz="24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B7BE5C5A-B509-9270-4BF3-56FF366C597C}"/>
              </a:ext>
            </a:extLst>
          </p:cNvPr>
          <p:cNvSpPr txBox="1"/>
          <p:nvPr/>
        </p:nvSpPr>
        <p:spPr>
          <a:xfrm>
            <a:off x="2471057" y="615295"/>
            <a:ext cx="8305800" cy="1384995"/>
          </a:xfrm>
          <a:prstGeom prst="rect">
            <a:avLst/>
          </a:prstGeom>
          <a:noFill/>
        </p:spPr>
        <p:txBody>
          <a:bodyPr wrap="square">
            <a:spAutoFit/>
          </a:bodyPr>
          <a:lstStyle/>
          <a:p>
            <a:pPr marL="342900" indent="-342900">
              <a:buFontTx/>
              <a:buAutoNum type="arabicPeriod"/>
              <a:defRPr/>
            </a:pPr>
            <a:r>
              <a:rPr lang="vi-VN" sz="2800" b="1" dirty="0">
                <a:solidFill>
                  <a:srgbClr val="FF0000"/>
                </a:solidFill>
                <a:latin typeface="Cambria" panose="02040503050406030204" pitchFamily="18" charset="0"/>
                <a:cs typeface="Arial" panose="020B0604020202090204" pitchFamily="34" charset="0"/>
              </a:rPr>
              <a:t>Tìm hiểu các hiện tượng  kinh tế – xã hội</a:t>
            </a:r>
            <a:endParaRPr lang="en-US" sz="2800" b="1" dirty="0">
              <a:solidFill>
                <a:srgbClr val="FF0000"/>
              </a:solidFill>
              <a:latin typeface="Cambria" panose="02040503050406030204" pitchFamily="18" charset="0"/>
              <a:cs typeface="Arial" panose="020B0604020202090204" pitchFamily="34" charset="0"/>
            </a:endParaRPr>
          </a:p>
          <a:p>
            <a:pPr marL="342900" indent="-342900">
              <a:buFontTx/>
              <a:buAutoNum type="arabicPeriod"/>
              <a:defRPr/>
            </a:pPr>
            <a:r>
              <a:rPr lang="vi-VN" sz="2800" b="1" dirty="0">
                <a:solidFill>
                  <a:srgbClr val="FF0000"/>
                </a:solidFill>
                <a:latin typeface="Cambria" panose="02040503050406030204" pitchFamily="18" charset="0"/>
                <a:cs typeface="Arial" panose="020B0604020202090204" pitchFamily="34" charset="0"/>
              </a:rPr>
              <a:t>Đánh giá hành vi của bản thân và người khác</a:t>
            </a:r>
            <a:endParaRPr lang="en-US" sz="2800" b="1" dirty="0">
              <a:solidFill>
                <a:srgbClr val="FF0000"/>
              </a:solidFill>
              <a:latin typeface="Cambria" panose="02040503050406030204" pitchFamily="18" charset="0"/>
              <a:cs typeface="Arial" panose="020B060402020209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cs typeface="Arial" panose="020B0604020202090204" pitchFamily="34" charset="0"/>
              </a:rPr>
              <a:t>3. </a:t>
            </a:r>
            <a:r>
              <a:rPr lang="en-US" sz="2800" b="1" dirty="0" err="1">
                <a:solidFill>
                  <a:srgbClr val="FF0000"/>
                </a:solidFill>
                <a:latin typeface="Cambria" panose="02040503050406030204" pitchFamily="18" charset="0"/>
                <a:cs typeface="Arial" panose="020B0604020202090204" pitchFamily="34" charset="0"/>
              </a:rPr>
              <a:t>Tự</a:t>
            </a:r>
            <a:r>
              <a:rPr lang="en-US" sz="2800" b="1" dirty="0">
                <a:solidFill>
                  <a:srgbClr val="FF0000"/>
                </a:solidFill>
                <a:latin typeface="Cambria" panose="02040503050406030204" pitchFamily="18" charset="0"/>
                <a:cs typeface="Arial" panose="020B0604020202090204" pitchFamily="34" charset="0"/>
              </a:rPr>
              <a:t> </a:t>
            </a:r>
            <a:r>
              <a:rPr lang="en-US" sz="2800" b="1" dirty="0" err="1">
                <a:solidFill>
                  <a:srgbClr val="FF0000"/>
                </a:solidFill>
                <a:latin typeface="Cambria" panose="02040503050406030204" pitchFamily="18" charset="0"/>
                <a:cs typeface="Arial" panose="020B0604020202090204" pitchFamily="34" charset="0"/>
              </a:rPr>
              <a:t>nhận</a:t>
            </a:r>
            <a:r>
              <a:rPr lang="en-US" sz="2800" b="1" dirty="0">
                <a:solidFill>
                  <a:srgbClr val="FF0000"/>
                </a:solidFill>
                <a:latin typeface="Cambria" panose="02040503050406030204" pitchFamily="18" charset="0"/>
                <a:cs typeface="Arial" panose="020B0604020202090204" pitchFamily="34" charset="0"/>
              </a:rPr>
              <a:t> </a:t>
            </a:r>
            <a:r>
              <a:rPr lang="en-US" sz="2800" b="1" dirty="0" err="1">
                <a:solidFill>
                  <a:srgbClr val="FF0000"/>
                </a:solidFill>
                <a:latin typeface="Cambria" panose="02040503050406030204" pitchFamily="18" charset="0"/>
                <a:cs typeface="Arial" panose="020B0604020202090204" pitchFamily="34" charset="0"/>
              </a:rPr>
              <a:t>thức</a:t>
            </a:r>
            <a:r>
              <a:rPr lang="en-US" sz="2800" b="1" dirty="0">
                <a:solidFill>
                  <a:srgbClr val="FF0000"/>
                </a:solidFill>
                <a:latin typeface="Cambria" panose="02040503050406030204" pitchFamily="18" charset="0"/>
                <a:cs typeface="Arial" panose="020B0604020202090204" pitchFamily="34" charset="0"/>
              </a:rPr>
              <a:t> </a:t>
            </a:r>
            <a:r>
              <a:rPr lang="en-US" sz="2800" b="1" dirty="0" err="1">
                <a:solidFill>
                  <a:srgbClr val="FF0000"/>
                </a:solidFill>
                <a:latin typeface="Cambria" panose="02040503050406030204" pitchFamily="18" charset="0"/>
                <a:cs typeface="Arial" panose="020B0604020202090204" pitchFamily="34" charset="0"/>
              </a:rPr>
              <a:t>bản</a:t>
            </a:r>
            <a:r>
              <a:rPr lang="en-US" sz="2800" b="1" dirty="0">
                <a:solidFill>
                  <a:srgbClr val="FF0000"/>
                </a:solidFill>
                <a:latin typeface="Cambria" panose="02040503050406030204" pitchFamily="18" charset="0"/>
                <a:cs typeface="Arial" panose="020B0604020202090204" pitchFamily="34" charset="0"/>
              </a:rPr>
              <a:t> </a:t>
            </a:r>
            <a:r>
              <a:rPr lang="en-US" sz="2800" b="1" dirty="0" err="1">
                <a:solidFill>
                  <a:srgbClr val="FF0000"/>
                </a:solidFill>
                <a:latin typeface="Cambria" panose="02040503050406030204" pitchFamily="18" charset="0"/>
                <a:cs typeface="Arial" panose="020B0604020202090204" pitchFamily="34" charset="0"/>
              </a:rPr>
              <a:t>thân</a:t>
            </a:r>
            <a:endParaRPr lang="en-US" sz="2800" b="1" dirty="0">
              <a:solidFill>
                <a:srgbClr val="FF0000"/>
              </a:solidFill>
              <a:latin typeface="Cambria" panose="02040503050406030204" pitchFamily="18" charset="0"/>
              <a:cs typeface="Arial" panose="020B0604020202090204"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01234" y="-110488"/>
            <a:ext cx="5153891" cy="1027021"/>
          </a:xfrm>
        </p:spPr>
        <p:txBody>
          <a:bodyPr>
            <a:normAutofit/>
          </a:bodyPr>
          <a:lstStyle/>
          <a:p>
            <a:pPr algn="ctr"/>
            <a:r>
              <a:rPr lang="en-US" sz="2800" dirty="0"/>
              <a:t>ĐÁP ÁN</a:t>
            </a:r>
          </a:p>
        </p:txBody>
      </p:sp>
      <p:graphicFrame>
        <p:nvGraphicFramePr>
          <p:cNvPr id="4" name="Content Placeholder 4"/>
          <p:cNvGraphicFramePr/>
          <p:nvPr>
            <p:extLst>
              <p:ext uri="{D42A27DB-BD31-4B8C-83A1-F6EECF244321}">
                <p14:modId xmlns:p14="http://schemas.microsoft.com/office/powerpoint/2010/main" val="1163843683"/>
              </p:ext>
            </p:extLst>
          </p:nvPr>
        </p:nvGraphicFramePr>
        <p:xfrm>
          <a:off x="1365813" y="729205"/>
          <a:ext cx="9231068" cy="5849398"/>
        </p:xfrm>
        <a:graphic>
          <a:graphicData uri="http://schemas.openxmlformats.org/drawingml/2006/table">
            <a:tbl>
              <a:tblPr firstRow="1" bandRow="1">
                <a:tableStyleId>{BDBED569-4797-4DF1-A0F4-6AAB3CD982D8}</a:tableStyleId>
              </a:tblPr>
              <a:tblGrid>
                <a:gridCol w="4615534">
                  <a:extLst>
                    <a:ext uri="{9D8B030D-6E8A-4147-A177-3AD203B41FA5}">
                      <a16:colId xmlns:a16="http://schemas.microsoft.com/office/drawing/2014/main" val="20000"/>
                    </a:ext>
                  </a:extLst>
                </a:gridCol>
                <a:gridCol w="4615534">
                  <a:extLst>
                    <a:ext uri="{9D8B030D-6E8A-4147-A177-3AD203B41FA5}">
                      <a16:colId xmlns:a16="http://schemas.microsoft.com/office/drawing/2014/main" val="20001"/>
                    </a:ext>
                  </a:extLst>
                </a:gridCol>
              </a:tblGrid>
              <a:tr h="646597">
                <a:tc rowSpan="3">
                  <a:txBody>
                    <a:bodyPr/>
                    <a:lstStyle/>
                    <a:p>
                      <a:pPr algn="ctr"/>
                      <a:r>
                        <a:rPr lang="en-US" sz="1500" b="1" dirty="0">
                          <a:solidFill>
                            <a:srgbClr val="002060"/>
                          </a:solidFill>
                          <a:latin typeface="Cambria" panose="02040503050406030204" pitchFamily="18" charset="0"/>
                          <a:cs typeface="Arial" panose="020B0604020202090204" pitchFamily="34" charset="0"/>
                        </a:rPr>
                        <a:t>NĂNG</a:t>
                      </a:r>
                      <a:r>
                        <a:rPr lang="en-US" sz="1500" b="1" baseline="0" dirty="0">
                          <a:solidFill>
                            <a:srgbClr val="002060"/>
                          </a:solidFill>
                          <a:latin typeface="Cambria" panose="02040503050406030204" pitchFamily="18" charset="0"/>
                          <a:cs typeface="Arial" panose="020B0604020202090204" pitchFamily="34" charset="0"/>
                        </a:rPr>
                        <a:t> LỰC ĐIỀU CHỈNH HÀNH VI</a:t>
                      </a:r>
                      <a:endParaRPr lang="en-US" sz="1500" b="1" dirty="0">
                        <a:solidFill>
                          <a:srgbClr val="002060"/>
                        </a:solidFill>
                        <a:latin typeface="Cambria" panose="02040503050406030204" pitchFamily="18" charset="0"/>
                        <a:cs typeface="Arial" panose="020B0604020202090204" pitchFamily="34" charset="0"/>
                      </a:endParaRPr>
                    </a:p>
                  </a:txBody>
                  <a:tcPr marL="68580" marR="68580" marT="34290" marB="34290" anchor="ctr"/>
                </a:tc>
                <a:tc>
                  <a:txBody>
                    <a:bodyPr/>
                    <a:lstStyle/>
                    <a:p>
                      <a:r>
                        <a:rPr lang="en-US" sz="2000" b="1" u="sng" dirty="0" err="1">
                          <a:solidFill>
                            <a:srgbClr val="FF0000"/>
                          </a:solidFill>
                          <a:latin typeface="Cambria" panose="02040503050406030204" pitchFamily="18" charset="0"/>
                          <a:cs typeface="Arial" panose="020B0604020202090204" pitchFamily="34" charset="0"/>
                        </a:rPr>
                        <a:t>Nhận</a:t>
                      </a:r>
                      <a:r>
                        <a:rPr lang="en-US" sz="2000" b="1" u="sng" dirty="0">
                          <a:solidFill>
                            <a:srgbClr val="FF0000"/>
                          </a:solidFill>
                          <a:latin typeface="Cambria" panose="02040503050406030204" pitchFamily="18" charset="0"/>
                          <a:cs typeface="Arial" panose="020B0604020202090204" pitchFamily="34" charset="0"/>
                        </a:rPr>
                        <a:t> </a:t>
                      </a:r>
                      <a:r>
                        <a:rPr lang="en-US" sz="2000" b="1" u="sng" dirty="0" err="1">
                          <a:solidFill>
                            <a:srgbClr val="FF0000"/>
                          </a:solidFill>
                          <a:latin typeface="Cambria" panose="02040503050406030204" pitchFamily="18" charset="0"/>
                          <a:cs typeface="Arial" panose="020B0604020202090204" pitchFamily="34" charset="0"/>
                        </a:rPr>
                        <a:t>thức</a:t>
                      </a:r>
                      <a:r>
                        <a:rPr lang="en-US" sz="2000" b="1" u="sng" dirty="0">
                          <a:solidFill>
                            <a:srgbClr val="FF0000"/>
                          </a:solidFill>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chuẩn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mực</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hành</a:t>
                      </a:r>
                      <a:r>
                        <a:rPr lang="en-US" sz="2000" b="1" dirty="0">
                          <a:latin typeface="Cambria" panose="02040503050406030204" pitchFamily="18" charset="0"/>
                          <a:cs typeface="Arial" panose="020B0604020202090204" pitchFamily="34" charset="0"/>
                        </a:rPr>
                        <a:t> vi </a:t>
                      </a:r>
                    </a:p>
                  </a:txBody>
                  <a:tcPr marL="68580" marR="68580" marT="34290" marB="34290" anchor="ctr"/>
                </a:tc>
                <a:extLst>
                  <a:ext uri="{0D108BD9-81ED-4DB2-BD59-A6C34878D82A}">
                    <a16:rowId xmlns:a16="http://schemas.microsoft.com/office/drawing/2014/main" val="10000"/>
                  </a:ext>
                </a:extLst>
              </a:tr>
              <a:tr h="736809">
                <a:tc vMerge="1">
                  <a:txBody>
                    <a:bodyPr/>
                    <a:lstStyle/>
                    <a:p>
                      <a:endParaRPr lang="en-US"/>
                    </a:p>
                  </a:txBody>
                  <a:tcPr anchor="ctr"/>
                </a:tc>
                <a:tc>
                  <a:txBody>
                    <a:bodyPr/>
                    <a:lstStyle/>
                    <a:p>
                      <a:r>
                        <a:rPr lang="vi-VN" sz="2000" b="1" u="sng" dirty="0" err="1">
                          <a:solidFill>
                            <a:srgbClr val="FF0000"/>
                          </a:solidFill>
                          <a:latin typeface="Cambria" panose="02040503050406030204" pitchFamily="18" charset="0"/>
                          <a:cs typeface="Arial" panose="020B0604020202090204" pitchFamily="34" charset="0"/>
                        </a:rPr>
                        <a:t>Đánh</a:t>
                      </a:r>
                      <a:r>
                        <a:rPr lang="vi-VN" sz="2000" b="1" u="sng" dirty="0">
                          <a:solidFill>
                            <a:srgbClr val="FF0000"/>
                          </a:solidFill>
                          <a:latin typeface="Cambria" panose="02040503050406030204" pitchFamily="18" charset="0"/>
                          <a:cs typeface="Arial" panose="020B0604020202090204" pitchFamily="34" charset="0"/>
                        </a:rPr>
                        <a:t> </a:t>
                      </a:r>
                      <a:r>
                        <a:rPr lang="vi-VN" sz="2000" b="1" u="sng" dirty="0" err="1">
                          <a:solidFill>
                            <a:srgbClr val="FF0000"/>
                          </a:solidFill>
                          <a:latin typeface="Cambria" panose="02040503050406030204" pitchFamily="18" charset="0"/>
                          <a:cs typeface="Arial" panose="020B0604020202090204" pitchFamily="34" charset="0"/>
                        </a:rPr>
                        <a:t>giá</a:t>
                      </a:r>
                      <a:r>
                        <a:rPr lang="vi-VN" sz="2000" b="1" u="sng" dirty="0">
                          <a:solidFill>
                            <a:srgbClr val="FF0000"/>
                          </a:solidFill>
                          <a:latin typeface="Cambria" panose="02040503050406030204" pitchFamily="18" charset="0"/>
                          <a:cs typeface="Arial" panose="020B0604020202090204" pitchFamily="34" charset="0"/>
                        </a:rPr>
                        <a:t> </a:t>
                      </a:r>
                      <a:r>
                        <a:rPr lang="vi-VN" sz="2000" b="1" dirty="0" err="1">
                          <a:latin typeface="Cambria" panose="02040503050406030204" pitchFamily="18" charset="0"/>
                          <a:cs typeface="Arial" panose="020B0604020202090204" pitchFamily="34" charset="0"/>
                        </a:rPr>
                        <a:t>hành</a:t>
                      </a:r>
                      <a:r>
                        <a:rPr lang="vi-VN" sz="2000" b="1" dirty="0">
                          <a:latin typeface="Cambria" panose="02040503050406030204" pitchFamily="18" charset="0"/>
                          <a:cs typeface="Arial" panose="020B0604020202090204" pitchFamily="34" charset="0"/>
                        </a:rPr>
                        <a:t> vi </a:t>
                      </a:r>
                      <a:r>
                        <a:rPr lang="vi-VN" sz="2000" b="1" dirty="0" err="1">
                          <a:latin typeface="Cambria" panose="02040503050406030204" pitchFamily="18" charset="0"/>
                          <a:cs typeface="Arial" panose="020B0604020202090204" pitchFamily="34" charset="0"/>
                        </a:rPr>
                        <a:t>của</a:t>
                      </a:r>
                      <a:r>
                        <a:rPr lang="vi-VN" sz="2000" b="1" dirty="0">
                          <a:latin typeface="Cambria" panose="02040503050406030204" pitchFamily="18" charset="0"/>
                          <a:cs typeface="Arial" panose="020B0604020202090204" pitchFamily="34" charset="0"/>
                        </a:rPr>
                        <a:t> </a:t>
                      </a:r>
                      <a:r>
                        <a:rPr lang="vi-VN" sz="2000" b="1" dirty="0" err="1">
                          <a:latin typeface="Cambria" panose="02040503050406030204" pitchFamily="18" charset="0"/>
                          <a:cs typeface="Arial" panose="020B0604020202090204" pitchFamily="34" charset="0"/>
                        </a:rPr>
                        <a:t>bản</a:t>
                      </a:r>
                      <a:r>
                        <a:rPr lang="vi-VN" sz="2000" b="1" dirty="0">
                          <a:latin typeface="Cambria" panose="02040503050406030204" pitchFamily="18" charset="0"/>
                          <a:cs typeface="Arial" panose="020B0604020202090204" pitchFamily="34" charset="0"/>
                        </a:rPr>
                        <a:t> thân </a:t>
                      </a:r>
                      <a:r>
                        <a:rPr lang="vi-VN" sz="2000" b="1" dirty="0" err="1">
                          <a:latin typeface="Cambria" panose="02040503050406030204" pitchFamily="18" charset="0"/>
                          <a:cs typeface="Arial" panose="020B0604020202090204" pitchFamily="34" charset="0"/>
                        </a:rPr>
                        <a:t>và</a:t>
                      </a:r>
                      <a:r>
                        <a:rPr lang="vi-VN" sz="2000" b="1" dirty="0">
                          <a:latin typeface="Cambria" panose="02040503050406030204" pitchFamily="18" charset="0"/>
                          <a:cs typeface="Arial" panose="020B0604020202090204" pitchFamily="34" charset="0"/>
                        </a:rPr>
                        <a:t> </a:t>
                      </a:r>
                      <a:r>
                        <a:rPr lang="vi-VN" sz="2000" b="1" dirty="0" err="1">
                          <a:latin typeface="Cambria" panose="02040503050406030204" pitchFamily="18" charset="0"/>
                          <a:cs typeface="Arial" panose="020B0604020202090204" pitchFamily="34" charset="0"/>
                        </a:rPr>
                        <a:t>người</a:t>
                      </a:r>
                      <a:r>
                        <a:rPr lang="vi-VN" sz="2000" b="1" dirty="0">
                          <a:latin typeface="Cambria" panose="02040503050406030204" pitchFamily="18" charset="0"/>
                          <a:cs typeface="Arial" panose="020B0604020202090204" pitchFamily="34" charset="0"/>
                        </a:rPr>
                        <a:t> </a:t>
                      </a:r>
                      <a:r>
                        <a:rPr lang="vi-VN" sz="2000" b="1" dirty="0" err="1">
                          <a:latin typeface="Cambria" panose="02040503050406030204" pitchFamily="18" charset="0"/>
                          <a:cs typeface="Arial" panose="020B0604020202090204" pitchFamily="34" charset="0"/>
                        </a:rPr>
                        <a:t>khác</a:t>
                      </a:r>
                      <a:r>
                        <a:rPr lang="vi-VN" sz="2000" b="1" dirty="0">
                          <a:latin typeface="Cambria" panose="02040503050406030204" pitchFamily="18" charset="0"/>
                          <a:cs typeface="Arial" panose="020B0604020202090204" pitchFamily="34" charset="0"/>
                        </a:rPr>
                        <a:t> </a:t>
                      </a:r>
                      <a:endParaRPr lang="en-US" sz="2000" b="1" dirty="0">
                        <a:latin typeface="Cambria" panose="02040503050406030204" pitchFamily="18" charset="0"/>
                        <a:cs typeface="Arial" panose="020B0604020202090204" pitchFamily="34" charset="0"/>
                      </a:endParaRPr>
                    </a:p>
                  </a:txBody>
                  <a:tcPr marL="68580" marR="68580" marT="34290" marB="34290" anchor="ctr"/>
                </a:tc>
                <a:extLst>
                  <a:ext uri="{0D108BD9-81ED-4DB2-BD59-A6C34878D82A}">
                    <a16:rowId xmlns:a16="http://schemas.microsoft.com/office/drawing/2014/main" val="10001"/>
                  </a:ext>
                </a:extLst>
              </a:tr>
              <a:tr h="646597">
                <a:tc vMerge="1">
                  <a:txBody>
                    <a:bodyPr/>
                    <a:lstStyle/>
                    <a:p>
                      <a:endParaRPr lang="en-US"/>
                    </a:p>
                  </a:txBody>
                  <a:tcPr anchor="ctr"/>
                </a:tc>
                <a:tc>
                  <a:txBody>
                    <a:bodyPr/>
                    <a:lstStyle/>
                    <a:p>
                      <a:r>
                        <a:rPr lang="en-US" sz="2000" b="1" u="sng" dirty="0" err="1">
                          <a:solidFill>
                            <a:srgbClr val="FF0000"/>
                          </a:solidFill>
                          <a:latin typeface="Cambria" panose="02040503050406030204" pitchFamily="18" charset="0"/>
                          <a:cs typeface="Arial" panose="020B0604020202090204" pitchFamily="34" charset="0"/>
                        </a:rPr>
                        <a:t>Điều</a:t>
                      </a:r>
                      <a:r>
                        <a:rPr lang="en-US" sz="2000" b="1" u="sng" dirty="0">
                          <a:solidFill>
                            <a:srgbClr val="FF0000"/>
                          </a:solidFill>
                          <a:latin typeface="Cambria" panose="02040503050406030204" pitchFamily="18" charset="0"/>
                          <a:cs typeface="Arial" panose="020B0604020202090204" pitchFamily="34" charset="0"/>
                        </a:rPr>
                        <a:t> </a:t>
                      </a:r>
                      <a:r>
                        <a:rPr lang="en-US" sz="2000" b="1" u="sng" dirty="0" err="1">
                          <a:solidFill>
                            <a:srgbClr val="FF0000"/>
                          </a:solidFill>
                          <a:latin typeface="Cambria" panose="02040503050406030204" pitchFamily="18" charset="0"/>
                          <a:cs typeface="Arial" panose="020B0604020202090204" pitchFamily="34" charset="0"/>
                        </a:rPr>
                        <a:t>chỉnh</a:t>
                      </a:r>
                      <a:r>
                        <a:rPr lang="en-US" sz="2000" b="1" u="sng" dirty="0">
                          <a:solidFill>
                            <a:srgbClr val="FF0000"/>
                          </a:solidFill>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hành</a:t>
                      </a:r>
                      <a:r>
                        <a:rPr lang="en-US" sz="2000" b="1" dirty="0">
                          <a:latin typeface="Cambria" panose="02040503050406030204" pitchFamily="18" charset="0"/>
                          <a:cs typeface="Arial" panose="020B0604020202090204" pitchFamily="34" charset="0"/>
                        </a:rPr>
                        <a:t> vi </a:t>
                      </a:r>
                    </a:p>
                  </a:txBody>
                  <a:tcPr marL="68580" marR="68580" marT="34290" marB="34290" anchor="ctr"/>
                </a:tc>
                <a:extLst>
                  <a:ext uri="{0D108BD9-81ED-4DB2-BD59-A6C34878D82A}">
                    <a16:rowId xmlns:a16="http://schemas.microsoft.com/office/drawing/2014/main" val="10002"/>
                  </a:ext>
                </a:extLst>
              </a:tr>
              <a:tr h="736809">
                <a:tc rowSpan="3">
                  <a:txBody>
                    <a:bodyPr/>
                    <a:lstStyle/>
                    <a:p>
                      <a:pPr algn="ctr"/>
                      <a:r>
                        <a:rPr lang="en-US" sz="1500" b="1" dirty="0">
                          <a:solidFill>
                            <a:srgbClr val="002060"/>
                          </a:solidFill>
                          <a:latin typeface="Cambria" panose="02040503050406030204" pitchFamily="18" charset="0"/>
                          <a:cs typeface="Arial" panose="020B0604020202090204" pitchFamily="34" charset="0"/>
                        </a:rPr>
                        <a:t>NĂNG LỰC PHÁT TRIỂN BẢN THÂN </a:t>
                      </a:r>
                    </a:p>
                  </a:txBody>
                  <a:tcPr marL="68580" marR="68580" marT="34290" marB="34290" anchor="ctr"/>
                </a:tc>
                <a:tc>
                  <a:txBody>
                    <a:bodyPr/>
                    <a:lstStyle/>
                    <a:p>
                      <a:r>
                        <a:rPr lang="en-US" sz="2000" b="1" dirty="0" err="1">
                          <a:latin typeface="Cambria" panose="02040503050406030204" pitchFamily="18" charset="0"/>
                          <a:cs typeface="Arial" panose="020B0604020202090204" pitchFamily="34" charset="0"/>
                        </a:rPr>
                        <a:t>Tự</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nhận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thức</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bản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thân</a:t>
                      </a:r>
                      <a:endParaRPr lang="en-US" sz="2000" b="1" dirty="0">
                        <a:latin typeface="Cambria" panose="02040503050406030204" pitchFamily="18" charset="0"/>
                        <a:cs typeface="Arial" panose="020B0604020202090204" pitchFamily="34" charset="0"/>
                      </a:endParaRPr>
                    </a:p>
                  </a:txBody>
                  <a:tcPr marL="68580" marR="68580" marT="34290" marB="34290" anchor="ctr"/>
                </a:tc>
                <a:extLst>
                  <a:ext uri="{0D108BD9-81ED-4DB2-BD59-A6C34878D82A}">
                    <a16:rowId xmlns:a16="http://schemas.microsoft.com/office/drawing/2014/main" val="10003"/>
                  </a:ext>
                </a:extLst>
              </a:tr>
              <a:tr h="646597">
                <a:tc vMerge="1">
                  <a:txBody>
                    <a:bodyPr/>
                    <a:lstStyle/>
                    <a:p>
                      <a:endParaRPr lang="en-US"/>
                    </a:p>
                  </a:txBody>
                  <a:tcPr anchor="ctr"/>
                </a:tc>
                <a:tc>
                  <a:txBody>
                    <a:bodyPr/>
                    <a:lstStyle/>
                    <a:p>
                      <a:r>
                        <a:rPr lang="en-US" sz="2000" b="1" dirty="0" err="1">
                          <a:latin typeface="Cambria" panose="02040503050406030204" pitchFamily="18" charset="0"/>
                          <a:cs typeface="Arial" panose="020B0604020202090204" pitchFamily="34" charset="0"/>
                        </a:rPr>
                        <a:t>Lập</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kế</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hoạch</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phát</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triển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bản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thân</a:t>
                      </a:r>
                      <a:r>
                        <a:rPr lang="en-US" sz="20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4"/>
                  </a:ext>
                </a:extLst>
              </a:tr>
              <a:tr h="736809">
                <a:tc vMerge="1">
                  <a:txBody>
                    <a:bodyPr/>
                    <a:lstStyle/>
                    <a:p>
                      <a:endParaRPr lang="en-US"/>
                    </a:p>
                  </a:txBody>
                  <a:tcPr anchor="ctr"/>
                </a:tc>
                <a:tc>
                  <a:txBody>
                    <a:bodyPr/>
                    <a:lstStyle/>
                    <a:p>
                      <a:r>
                        <a:rPr lang="en-US" sz="2000" b="1" dirty="0" err="1">
                          <a:latin typeface="Cambria" panose="02040503050406030204" pitchFamily="18" charset="0"/>
                          <a:cs typeface="Arial" panose="020B0604020202090204" pitchFamily="34" charset="0"/>
                        </a:rPr>
                        <a:t>Thực</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hiện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kế</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hoạch</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phát</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triển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bản</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thân</a:t>
                      </a:r>
                      <a:r>
                        <a:rPr lang="en-US" sz="20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5"/>
                  </a:ext>
                </a:extLst>
              </a:tr>
              <a:tr h="1052583">
                <a:tc rowSpan="2">
                  <a:txBody>
                    <a:bodyPr/>
                    <a:lstStyle/>
                    <a:p>
                      <a:pPr algn="ctr"/>
                      <a:r>
                        <a:rPr lang="en-US" sz="1500" b="1" dirty="0">
                          <a:solidFill>
                            <a:srgbClr val="002060"/>
                          </a:solidFill>
                          <a:latin typeface="Cambria" panose="02040503050406030204" pitchFamily="18" charset="0"/>
                          <a:cs typeface="Arial" panose="020B0604020202090204" pitchFamily="34" charset="0"/>
                        </a:rPr>
                        <a:t>NĂNG LỰC TÌM HIỂU VÀ THAM GIA HOẠT ĐỘNG KINH TẾ – XÃ HỘI </a:t>
                      </a:r>
                    </a:p>
                  </a:txBody>
                  <a:tcPr marL="68580" marR="68580" marT="34290" marB="34290" anchor="ctr"/>
                </a:tc>
                <a:tc>
                  <a:txBody>
                    <a:bodyPr/>
                    <a:lstStyle/>
                    <a:p>
                      <a:r>
                        <a:rPr lang="vi-VN" sz="2000" b="1" dirty="0">
                          <a:latin typeface="Cambria" panose="02040503050406030204" pitchFamily="18" charset="0"/>
                          <a:cs typeface="Arial" panose="020B0604020202090204" pitchFamily="34" charset="0"/>
                        </a:rPr>
                        <a:t>Tìm hiểu các hiện tượng  kinh tế – xã hội </a:t>
                      </a:r>
                      <a:endParaRPr lang="en-US" sz="2000" b="1" dirty="0">
                        <a:latin typeface="Cambria" panose="02040503050406030204" pitchFamily="18" charset="0"/>
                        <a:cs typeface="Arial" panose="020B0604020202090204" pitchFamily="34" charset="0"/>
                      </a:endParaRPr>
                    </a:p>
                  </a:txBody>
                  <a:tcPr marL="68580" marR="68580" marT="34290" marB="34290" anchor="ctr"/>
                </a:tc>
                <a:extLst>
                  <a:ext uri="{0D108BD9-81ED-4DB2-BD59-A6C34878D82A}">
                    <a16:rowId xmlns:a16="http://schemas.microsoft.com/office/drawing/2014/main" val="10006"/>
                  </a:ext>
                </a:extLst>
              </a:tr>
              <a:tr h="646597">
                <a:tc vMerge="1">
                  <a:txBody>
                    <a:bodyPr/>
                    <a:lstStyle/>
                    <a:p>
                      <a:endParaRPr lang="en-US"/>
                    </a:p>
                  </a:txBody>
                  <a:tcPr anchor="ctr"/>
                </a:tc>
                <a:tc>
                  <a:txBody>
                    <a:bodyPr/>
                    <a:lstStyle/>
                    <a:p>
                      <a:r>
                        <a:rPr lang="en-US" sz="2000" b="1" dirty="0" err="1">
                          <a:latin typeface="Cambria" panose="02040503050406030204" pitchFamily="18" charset="0"/>
                          <a:cs typeface="Arial" panose="020B0604020202090204" pitchFamily="34" charset="0"/>
                        </a:rPr>
                        <a:t>Tham</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gia</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hoạt</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động</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kinh</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tế</a:t>
                      </a:r>
                      <a:r>
                        <a:rPr lang="en-US" sz="2000" b="1" dirty="0">
                          <a:latin typeface="Cambria" panose="02040503050406030204" pitchFamily="18" charset="0"/>
                          <a:cs typeface="Arial" panose="020B0604020202090204" pitchFamily="34" charset="0"/>
                        </a:rPr>
                        <a:t> – </a:t>
                      </a:r>
                      <a:r>
                        <a:rPr lang="en-US" sz="2000" b="1" dirty="0" err="1">
                          <a:latin typeface="Cambria" panose="02040503050406030204" pitchFamily="18" charset="0"/>
                          <a:cs typeface="Arial" panose="020B0604020202090204" pitchFamily="34" charset="0"/>
                        </a:rPr>
                        <a:t>xã</a:t>
                      </a:r>
                      <a:r>
                        <a:rPr lang="en-US" sz="2000" b="1" dirty="0">
                          <a:latin typeface="Cambria" panose="02040503050406030204" pitchFamily="18" charset="0"/>
                          <a:cs typeface="Arial" panose="020B0604020202090204" pitchFamily="34" charset="0"/>
                        </a:rPr>
                        <a:t> </a:t>
                      </a:r>
                      <a:r>
                        <a:rPr lang="en-US" sz="2000" b="1" dirty="0" err="1">
                          <a:latin typeface="Cambria" panose="02040503050406030204" pitchFamily="18" charset="0"/>
                          <a:cs typeface="Arial" panose="020B0604020202090204" pitchFamily="34" charset="0"/>
                        </a:rPr>
                        <a:t>hội</a:t>
                      </a:r>
                      <a:r>
                        <a:rPr lang="en-US" sz="2000" b="1" dirty="0">
                          <a:latin typeface="Cambria" panose="02040503050406030204" pitchFamily="18" charset="0"/>
                          <a:cs typeface="Arial" panose="020B0604020202090204" pitchFamily="34" charset="0"/>
                        </a:rPr>
                        <a:t> </a:t>
                      </a:r>
                    </a:p>
                  </a:txBody>
                  <a:tcPr marL="68580" marR="68580" marT="34290" marB="34290" anchor="ct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7301" y="925600"/>
            <a:ext cx="4994937" cy="395950"/>
          </a:xfrm>
          <a:prstGeom prst="rect">
            <a:avLst/>
          </a:prstGeom>
          <a:solidFill>
            <a:srgbClr val="002060"/>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dirty="0" err="1">
                <a:solidFill>
                  <a:srgbClr val="FFFFFF"/>
                </a:solidFill>
                <a:latin typeface="Cambria" panose="02040503050406030204" pitchFamily="18" charset="0"/>
                <a:cs typeface="Arial" panose="020B0604020202090204" pitchFamily="34" charset="0"/>
              </a:rPr>
              <a:t>Chương</a:t>
            </a:r>
            <a:r>
              <a:rPr lang="en-US" sz="2100" b="1" dirty="0">
                <a:solidFill>
                  <a:srgbClr val="FFFFFF"/>
                </a:solidFill>
                <a:latin typeface="Cambria" panose="02040503050406030204" pitchFamily="18" charset="0"/>
                <a:cs typeface="Arial" panose="020B0604020202090204" pitchFamily="34" charset="0"/>
              </a:rPr>
              <a:t> </a:t>
            </a:r>
            <a:r>
              <a:rPr lang="en-US" sz="2100" b="1" dirty="0" err="1">
                <a:solidFill>
                  <a:srgbClr val="FFFFFF"/>
                </a:solidFill>
                <a:latin typeface="Cambria" panose="02040503050406030204" pitchFamily="18" charset="0"/>
                <a:cs typeface="Arial" panose="020B0604020202090204" pitchFamily="34" charset="0"/>
              </a:rPr>
              <a:t>trình</a:t>
            </a:r>
            <a:r>
              <a:rPr lang="en-US" sz="2100" b="1" dirty="0">
                <a:solidFill>
                  <a:srgbClr val="FFFFFF"/>
                </a:solidFill>
                <a:latin typeface="Cambria" panose="02040503050406030204" pitchFamily="18" charset="0"/>
                <a:cs typeface="Arial" panose="020B0604020202090204" pitchFamily="34" charset="0"/>
              </a:rPr>
              <a:t> </a:t>
            </a:r>
            <a:r>
              <a:rPr lang="en-US" sz="2100" b="1" dirty="0" err="1">
                <a:solidFill>
                  <a:srgbClr val="FFFFFF"/>
                </a:solidFill>
                <a:latin typeface="Cambria" panose="02040503050406030204" pitchFamily="18" charset="0"/>
                <a:cs typeface="Arial" panose="020B0604020202090204" pitchFamily="34" charset="0"/>
              </a:rPr>
              <a:t>môn</a:t>
            </a:r>
            <a:r>
              <a:rPr lang="en-US" sz="2100" b="1" dirty="0">
                <a:solidFill>
                  <a:srgbClr val="FFFFFF"/>
                </a:solidFill>
                <a:latin typeface="Cambria" panose="02040503050406030204" pitchFamily="18" charset="0"/>
                <a:cs typeface="Arial" panose="020B0604020202090204" pitchFamily="34" charset="0"/>
              </a:rPr>
              <a:t> </a:t>
            </a:r>
            <a:r>
              <a:rPr lang="en-US" sz="2100" b="1" dirty="0" err="1">
                <a:solidFill>
                  <a:srgbClr val="FFFFFF"/>
                </a:solidFill>
                <a:latin typeface="Cambria" panose="02040503050406030204" pitchFamily="18" charset="0"/>
                <a:cs typeface="Arial" panose="020B0604020202090204" pitchFamily="34" charset="0"/>
              </a:rPr>
              <a:t>Đạo</a:t>
            </a:r>
            <a:r>
              <a:rPr lang="en-US" sz="2100" b="1" dirty="0">
                <a:solidFill>
                  <a:srgbClr val="FFFFFF"/>
                </a:solidFill>
                <a:latin typeface="Cambria" panose="02040503050406030204" pitchFamily="18" charset="0"/>
                <a:cs typeface="Arial" panose="020B0604020202090204" pitchFamily="34" charset="0"/>
              </a:rPr>
              <a:t> </a:t>
            </a:r>
            <a:r>
              <a:rPr lang="en-US" sz="2100" b="1" dirty="0" err="1">
                <a:solidFill>
                  <a:srgbClr val="FFFFFF"/>
                </a:solidFill>
                <a:latin typeface="Cambria" panose="02040503050406030204" pitchFamily="18" charset="0"/>
                <a:cs typeface="Arial" panose="020B0604020202090204" pitchFamily="34" charset="0"/>
              </a:rPr>
              <a:t>đức</a:t>
            </a:r>
            <a:r>
              <a:rPr lang="en-US" sz="2100" b="1" dirty="0">
                <a:solidFill>
                  <a:srgbClr val="FFFFFF"/>
                </a:solidFill>
                <a:latin typeface="Cambria" panose="02040503050406030204" pitchFamily="18" charset="0"/>
                <a:cs typeface="Arial" panose="020B0604020202090204" pitchFamily="34" charset="0"/>
              </a:rPr>
              <a:t> </a:t>
            </a:r>
            <a:r>
              <a:rPr lang="vi-VN" altLang="en-US" sz="2100" b="1" dirty="0">
                <a:solidFill>
                  <a:srgbClr val="FFFFFF"/>
                </a:solidFill>
                <a:latin typeface="Cambria" panose="02040503050406030204" pitchFamily="18" charset="0"/>
                <a:cs typeface="Arial" panose="020B0604020202090204" pitchFamily="34" charset="0"/>
              </a:rPr>
              <a:t>5 </a:t>
            </a:r>
          </a:p>
        </p:txBody>
      </p:sp>
      <p:sp>
        <p:nvSpPr>
          <p:cNvPr id="8" name="Rectangle 7"/>
          <p:cNvSpPr/>
          <p:nvPr/>
        </p:nvSpPr>
        <p:spPr>
          <a:xfrm>
            <a:off x="1639504" y="5806980"/>
            <a:ext cx="8912992" cy="134651"/>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2100" b="1" dirty="0">
              <a:solidFill>
                <a:srgbClr val="FFFFFF"/>
              </a:solidFill>
              <a:latin typeface="Cambria" panose="02040503050406030204" pitchFamily="18" charset="0"/>
              <a:cs typeface="Arial" panose="020B0604020202090204" pitchFamily="34" charset="0"/>
            </a:endParaRPr>
          </a:p>
        </p:txBody>
      </p:sp>
      <p:sp>
        <p:nvSpPr>
          <p:cNvPr id="18" name="Rectangle 17"/>
          <p:cNvSpPr/>
          <p:nvPr/>
        </p:nvSpPr>
        <p:spPr>
          <a:xfrm>
            <a:off x="6646626" y="949394"/>
            <a:ext cx="3097649" cy="346249"/>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dirty="0" err="1">
                <a:solidFill>
                  <a:srgbClr val="FFFFFF"/>
                </a:solidFill>
                <a:latin typeface="Cambria" panose="02040503050406030204" pitchFamily="18" charset="0"/>
                <a:cs typeface="Arial" panose="020B0604020202090204" pitchFamily="34" charset="0"/>
              </a:rPr>
              <a:t>Nội</a:t>
            </a:r>
            <a:r>
              <a:rPr lang="en-US" sz="2100" b="1" dirty="0">
                <a:solidFill>
                  <a:srgbClr val="FFFFFF"/>
                </a:solidFill>
                <a:latin typeface="Cambria" panose="02040503050406030204" pitchFamily="18" charset="0"/>
                <a:cs typeface="Arial" panose="020B0604020202090204" pitchFamily="34" charset="0"/>
              </a:rPr>
              <a:t> dung </a:t>
            </a:r>
            <a:r>
              <a:rPr lang="en-US" sz="2100" b="1" dirty="0" err="1">
                <a:solidFill>
                  <a:srgbClr val="FFFFFF"/>
                </a:solidFill>
                <a:latin typeface="Cambria" panose="02040503050406030204" pitchFamily="18" charset="0"/>
                <a:cs typeface="Arial" panose="020B0604020202090204" pitchFamily="34" charset="0"/>
              </a:rPr>
              <a:t>chương</a:t>
            </a:r>
            <a:r>
              <a:rPr lang="en-US" sz="2100" b="1" dirty="0">
                <a:solidFill>
                  <a:srgbClr val="FFFFFF"/>
                </a:solidFill>
                <a:latin typeface="Cambria" panose="02040503050406030204" pitchFamily="18" charset="0"/>
                <a:cs typeface="Arial" panose="020B0604020202090204" pitchFamily="34" charset="0"/>
              </a:rPr>
              <a:t> </a:t>
            </a:r>
            <a:r>
              <a:rPr lang="en-US" sz="2100" b="1" dirty="0" err="1">
                <a:solidFill>
                  <a:srgbClr val="FFFFFF"/>
                </a:solidFill>
                <a:latin typeface="Cambria" panose="02040503050406030204" pitchFamily="18" charset="0"/>
                <a:cs typeface="Arial" panose="020B0604020202090204" pitchFamily="34" charset="0"/>
              </a:rPr>
              <a:t>trình</a:t>
            </a:r>
            <a:endParaRPr lang="vi-VN" sz="2100" b="1" dirty="0">
              <a:solidFill>
                <a:srgbClr val="FFFFFF"/>
              </a:solidFill>
              <a:latin typeface="Cambria" panose="02040503050406030204" pitchFamily="18" charset="0"/>
              <a:cs typeface="Arial" panose="020B0604020202090204" pitchFamily="34" charset="0"/>
            </a:endParaRPr>
          </a:p>
        </p:txBody>
      </p:sp>
      <p:pic>
        <p:nvPicPr>
          <p:cNvPr id="2" name="Picture 1"/>
          <p:cNvPicPr>
            <a:picLocks noChangeAspect="1"/>
          </p:cNvPicPr>
          <p:nvPr/>
        </p:nvPicPr>
        <p:blipFill>
          <a:blip r:embed="rId3"/>
          <a:stretch>
            <a:fillRect/>
          </a:stretch>
        </p:blipFill>
        <p:spPr>
          <a:xfrm>
            <a:off x="1849121" y="1609316"/>
            <a:ext cx="1178053" cy="1235990"/>
          </a:xfrm>
          <a:prstGeom prst="rect">
            <a:avLst/>
          </a:prstGeom>
        </p:spPr>
      </p:pic>
      <p:pic>
        <p:nvPicPr>
          <p:cNvPr id="3" name="Picture 2"/>
          <p:cNvPicPr>
            <a:picLocks noChangeAspect="1"/>
          </p:cNvPicPr>
          <p:nvPr/>
        </p:nvPicPr>
        <p:blipFill>
          <a:blip r:embed="rId4"/>
          <a:stretch>
            <a:fillRect/>
          </a:stretch>
        </p:blipFill>
        <p:spPr>
          <a:xfrm>
            <a:off x="1820177" y="3653341"/>
            <a:ext cx="1206997" cy="1235990"/>
          </a:xfrm>
          <a:prstGeom prst="rect">
            <a:avLst/>
          </a:prstGeom>
        </p:spPr>
      </p:pic>
      <p:pic>
        <p:nvPicPr>
          <p:cNvPr id="5" name="Picture 4"/>
          <p:cNvPicPr>
            <a:picLocks noChangeAspect="1"/>
          </p:cNvPicPr>
          <p:nvPr/>
        </p:nvPicPr>
        <p:blipFill rotWithShape="1">
          <a:blip r:embed="rId5"/>
          <a:srcRect r="6327"/>
          <a:stretch>
            <a:fillRect/>
          </a:stretch>
        </p:blipFill>
        <p:spPr>
          <a:xfrm>
            <a:off x="6487360" y="3651126"/>
            <a:ext cx="1235942" cy="1235990"/>
          </a:xfrm>
          <a:prstGeom prst="rect">
            <a:avLst/>
          </a:prstGeom>
        </p:spPr>
      </p:pic>
      <p:pic>
        <p:nvPicPr>
          <p:cNvPr id="7" name="Picture 6"/>
          <p:cNvPicPr>
            <a:picLocks noChangeAspect="1"/>
          </p:cNvPicPr>
          <p:nvPr/>
        </p:nvPicPr>
        <p:blipFill>
          <a:blip r:embed="rId6"/>
          <a:stretch>
            <a:fillRect/>
          </a:stretch>
        </p:blipFill>
        <p:spPr>
          <a:xfrm>
            <a:off x="6487360" y="1609315"/>
            <a:ext cx="1235942" cy="1235990"/>
          </a:xfrm>
          <a:prstGeom prst="rect">
            <a:avLst/>
          </a:prstGeom>
        </p:spPr>
      </p:pic>
      <p:sp>
        <p:nvSpPr>
          <p:cNvPr id="10" name="Rectangle 9"/>
          <p:cNvSpPr/>
          <p:nvPr/>
        </p:nvSpPr>
        <p:spPr>
          <a:xfrm>
            <a:off x="2266485" y="2916865"/>
            <a:ext cx="2865628" cy="39595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b="1" dirty="0">
                <a:solidFill>
                  <a:srgbClr val="FF0000"/>
                </a:solidFill>
                <a:latin typeface="Cambria" panose="02040503050406030204" pitchFamily="18" charset="0"/>
                <a:cs typeface="Arial" panose="020B0604020202090204" pitchFamily="34" charset="0"/>
              </a:rPr>
              <a:t>Giáo dục đạo đức</a:t>
            </a:r>
          </a:p>
        </p:txBody>
      </p:sp>
      <p:sp>
        <p:nvSpPr>
          <p:cNvPr id="11" name="Rectangle 10"/>
          <p:cNvSpPr/>
          <p:nvPr/>
        </p:nvSpPr>
        <p:spPr>
          <a:xfrm>
            <a:off x="1875124" y="5301845"/>
            <a:ext cx="3836944" cy="36296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srgbClr val="FF0000"/>
                </a:solidFill>
                <a:latin typeface="Cambria" panose="02040503050406030204" pitchFamily="18" charset="0"/>
                <a:cs typeface="Arial" panose="020B0604020202090204" pitchFamily="34" charset="0"/>
              </a:rPr>
              <a:t>Giáo dục kĩ năng sống</a:t>
            </a:r>
          </a:p>
        </p:txBody>
      </p:sp>
      <p:sp>
        <p:nvSpPr>
          <p:cNvPr id="12" name="Rectangle 11"/>
          <p:cNvSpPr/>
          <p:nvPr/>
        </p:nvSpPr>
        <p:spPr>
          <a:xfrm>
            <a:off x="6878721" y="2926893"/>
            <a:ext cx="2865628" cy="39595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b="1" dirty="0">
                <a:solidFill>
                  <a:srgbClr val="FF0000"/>
                </a:solidFill>
                <a:latin typeface="Cambria" panose="02040503050406030204" pitchFamily="18" charset="0"/>
                <a:cs typeface="Arial" panose="020B0604020202090204" pitchFamily="34" charset="0"/>
              </a:rPr>
              <a:t>Giáo dục kinh tế</a:t>
            </a:r>
          </a:p>
        </p:txBody>
      </p:sp>
      <p:sp>
        <p:nvSpPr>
          <p:cNvPr id="13" name="Rectangle 12"/>
          <p:cNvSpPr/>
          <p:nvPr/>
        </p:nvSpPr>
        <p:spPr>
          <a:xfrm>
            <a:off x="6878720" y="4945389"/>
            <a:ext cx="3438156" cy="39595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b="1" dirty="0">
                <a:solidFill>
                  <a:srgbClr val="FF0000"/>
                </a:solidFill>
                <a:latin typeface="Cambria" panose="02040503050406030204" pitchFamily="18" charset="0"/>
                <a:cs typeface="Arial" panose="020B0604020202090204" pitchFamily="34" charset="0"/>
              </a:rPr>
              <a:t>Giáo dục pháp luật</a:t>
            </a:r>
          </a:p>
        </p:txBody>
      </p:sp>
      <p:sp>
        <p:nvSpPr>
          <p:cNvPr id="14" name="Oval 13"/>
          <p:cNvSpPr/>
          <p:nvPr/>
        </p:nvSpPr>
        <p:spPr>
          <a:xfrm>
            <a:off x="1739354" y="2870283"/>
            <a:ext cx="493729" cy="485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342900">
              <a:defRPr/>
            </a:pPr>
            <a:endParaRPr lang="ko-KR" altLang="en-US">
              <a:solidFill>
                <a:prstClr val="white"/>
              </a:solidFill>
              <a:latin typeface="Century Gothic" panose="020B0502020202020204"/>
              <a:ea typeface="Malgun Gothic" panose="020B0503020000020004" pitchFamily="34" charset="-127"/>
            </a:endParaRPr>
          </a:p>
        </p:txBody>
      </p:sp>
      <p:sp>
        <p:nvSpPr>
          <p:cNvPr id="15" name="TextBox 14"/>
          <p:cNvSpPr txBox="1"/>
          <p:nvPr/>
        </p:nvSpPr>
        <p:spPr>
          <a:xfrm>
            <a:off x="1715497" y="2926893"/>
            <a:ext cx="550989" cy="369332"/>
          </a:xfrm>
          <a:prstGeom prst="rect">
            <a:avLst/>
          </a:prstGeom>
          <a:noFill/>
        </p:spPr>
        <p:txBody>
          <a:bodyPr wrap="square" rtlCol="0">
            <a:spAutoFit/>
          </a:bodyPr>
          <a:lstStyle/>
          <a:p>
            <a:pPr algn="ctr" defTabSz="342900">
              <a:defRPr/>
            </a:pPr>
            <a:r>
              <a:rPr lang="en-US" altLang="ko-KR" b="1" dirty="0">
                <a:solidFill>
                  <a:prstClr val="white"/>
                </a:solidFill>
                <a:latin typeface="Century Gothic" panose="020B0502020202020204"/>
                <a:ea typeface="Malgun Gothic" panose="020B0503020000020004" pitchFamily="34" charset="-127"/>
                <a:cs typeface="Arial" panose="020B0604020202090204" pitchFamily="34" charset="0"/>
              </a:rPr>
              <a:t>01</a:t>
            </a:r>
            <a:endParaRPr lang="ko-KR" altLang="en-US" b="1" dirty="0">
              <a:solidFill>
                <a:prstClr val="white"/>
              </a:solidFill>
              <a:latin typeface="Century Gothic" panose="020B0502020202020204"/>
              <a:ea typeface="Malgun Gothic" panose="020B0503020000020004" pitchFamily="34" charset="-127"/>
              <a:cs typeface="Arial" panose="020B0604020202090204" pitchFamily="34" charset="0"/>
            </a:endParaRPr>
          </a:p>
        </p:txBody>
      </p:sp>
      <p:sp>
        <p:nvSpPr>
          <p:cNvPr id="16" name="Oval 15"/>
          <p:cNvSpPr/>
          <p:nvPr/>
        </p:nvSpPr>
        <p:spPr>
          <a:xfrm>
            <a:off x="1737235" y="4904280"/>
            <a:ext cx="493729" cy="485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342900">
              <a:defRPr/>
            </a:pPr>
            <a:endParaRPr lang="ko-KR" altLang="en-US">
              <a:solidFill>
                <a:prstClr val="white"/>
              </a:solidFill>
              <a:latin typeface="Century Gothic" panose="020B0502020202020204"/>
              <a:ea typeface="Malgun Gothic" panose="020B0503020000020004" pitchFamily="34" charset="-127"/>
            </a:endParaRPr>
          </a:p>
        </p:txBody>
      </p:sp>
      <p:sp>
        <p:nvSpPr>
          <p:cNvPr id="17" name="TextBox 16"/>
          <p:cNvSpPr txBox="1"/>
          <p:nvPr/>
        </p:nvSpPr>
        <p:spPr>
          <a:xfrm>
            <a:off x="1713378" y="4960890"/>
            <a:ext cx="550989" cy="369332"/>
          </a:xfrm>
          <a:prstGeom prst="rect">
            <a:avLst/>
          </a:prstGeom>
          <a:noFill/>
        </p:spPr>
        <p:txBody>
          <a:bodyPr wrap="square" rtlCol="0">
            <a:spAutoFit/>
          </a:bodyPr>
          <a:lstStyle/>
          <a:p>
            <a:pPr algn="ctr" defTabSz="342900">
              <a:defRPr/>
            </a:pPr>
            <a:r>
              <a:rPr lang="en-US" altLang="ko-KR" b="1" dirty="0">
                <a:solidFill>
                  <a:prstClr val="white"/>
                </a:solidFill>
                <a:latin typeface="Century Gothic" panose="020B0502020202020204"/>
                <a:ea typeface="Malgun Gothic" panose="020B0503020000020004" pitchFamily="34" charset="-127"/>
                <a:cs typeface="Arial" panose="020B0604020202090204" pitchFamily="34" charset="0"/>
              </a:rPr>
              <a:t>02</a:t>
            </a:r>
            <a:endParaRPr lang="ko-KR" altLang="en-US" b="1" dirty="0">
              <a:solidFill>
                <a:prstClr val="white"/>
              </a:solidFill>
              <a:latin typeface="Century Gothic" panose="020B0502020202020204"/>
              <a:ea typeface="Malgun Gothic" panose="020B0503020000020004" pitchFamily="34" charset="-127"/>
              <a:cs typeface="Arial" panose="020B0604020202090204" pitchFamily="34" charset="0"/>
            </a:endParaRPr>
          </a:p>
        </p:txBody>
      </p:sp>
      <p:sp>
        <p:nvSpPr>
          <p:cNvPr id="19" name="Oval 18"/>
          <p:cNvSpPr/>
          <p:nvPr/>
        </p:nvSpPr>
        <p:spPr>
          <a:xfrm>
            <a:off x="6351589" y="2885104"/>
            <a:ext cx="493729" cy="485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342900">
              <a:defRPr/>
            </a:pPr>
            <a:endParaRPr lang="ko-KR" altLang="en-US">
              <a:solidFill>
                <a:prstClr val="white"/>
              </a:solidFill>
              <a:latin typeface="Century Gothic" panose="020B0502020202020204"/>
              <a:ea typeface="Malgun Gothic" panose="020B0503020000020004" pitchFamily="34" charset="-127"/>
            </a:endParaRPr>
          </a:p>
        </p:txBody>
      </p:sp>
      <p:sp>
        <p:nvSpPr>
          <p:cNvPr id="20" name="TextBox 19"/>
          <p:cNvSpPr txBox="1"/>
          <p:nvPr/>
        </p:nvSpPr>
        <p:spPr>
          <a:xfrm>
            <a:off x="6327732" y="2941715"/>
            <a:ext cx="550989" cy="369332"/>
          </a:xfrm>
          <a:prstGeom prst="rect">
            <a:avLst/>
          </a:prstGeom>
          <a:noFill/>
        </p:spPr>
        <p:txBody>
          <a:bodyPr wrap="square" rtlCol="0">
            <a:spAutoFit/>
          </a:bodyPr>
          <a:lstStyle/>
          <a:p>
            <a:pPr algn="ctr" defTabSz="342900">
              <a:defRPr/>
            </a:pPr>
            <a:r>
              <a:rPr lang="en-US" altLang="ko-KR" b="1" dirty="0">
                <a:solidFill>
                  <a:prstClr val="white"/>
                </a:solidFill>
                <a:latin typeface="Century Gothic" panose="020B0502020202020204"/>
                <a:ea typeface="Malgun Gothic" panose="020B0503020000020004" pitchFamily="34" charset="-127"/>
                <a:cs typeface="Arial" panose="020B0604020202090204" pitchFamily="34" charset="0"/>
              </a:rPr>
              <a:t>03</a:t>
            </a:r>
            <a:endParaRPr lang="ko-KR" altLang="en-US" b="1" dirty="0">
              <a:solidFill>
                <a:prstClr val="white"/>
              </a:solidFill>
              <a:latin typeface="Century Gothic" panose="020B0502020202020204"/>
              <a:ea typeface="Malgun Gothic" panose="020B0503020000020004" pitchFamily="34" charset="-127"/>
              <a:cs typeface="Arial" panose="020B0604020202090204" pitchFamily="34" charset="0"/>
            </a:endParaRPr>
          </a:p>
        </p:txBody>
      </p:sp>
      <p:sp>
        <p:nvSpPr>
          <p:cNvPr id="21" name="Oval 20"/>
          <p:cNvSpPr/>
          <p:nvPr/>
        </p:nvSpPr>
        <p:spPr>
          <a:xfrm>
            <a:off x="6375446" y="4926915"/>
            <a:ext cx="493729" cy="485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342900">
              <a:defRPr/>
            </a:pPr>
            <a:endParaRPr lang="ko-KR" altLang="en-US">
              <a:solidFill>
                <a:prstClr val="white"/>
              </a:solidFill>
              <a:latin typeface="Century Gothic" panose="020B0502020202020204"/>
              <a:ea typeface="Malgun Gothic" panose="020B0503020000020004" pitchFamily="34" charset="-127"/>
            </a:endParaRPr>
          </a:p>
        </p:txBody>
      </p:sp>
      <p:sp>
        <p:nvSpPr>
          <p:cNvPr id="22" name="TextBox 21"/>
          <p:cNvSpPr txBox="1"/>
          <p:nvPr/>
        </p:nvSpPr>
        <p:spPr>
          <a:xfrm>
            <a:off x="6351589" y="4983525"/>
            <a:ext cx="550989" cy="369332"/>
          </a:xfrm>
          <a:prstGeom prst="rect">
            <a:avLst/>
          </a:prstGeom>
          <a:noFill/>
        </p:spPr>
        <p:txBody>
          <a:bodyPr wrap="square" rtlCol="0">
            <a:spAutoFit/>
          </a:bodyPr>
          <a:lstStyle/>
          <a:p>
            <a:pPr algn="ctr" defTabSz="342900">
              <a:defRPr/>
            </a:pPr>
            <a:r>
              <a:rPr lang="en-US" altLang="ko-KR" b="1" dirty="0">
                <a:solidFill>
                  <a:prstClr val="white"/>
                </a:solidFill>
                <a:latin typeface="Century Gothic" panose="020B0502020202020204"/>
                <a:ea typeface="Malgun Gothic" panose="020B0503020000020004" pitchFamily="34" charset="-127"/>
                <a:cs typeface="Arial" panose="020B0604020202090204" pitchFamily="34" charset="0"/>
              </a:rPr>
              <a:t>04</a:t>
            </a:r>
            <a:endParaRPr lang="ko-KR" altLang="en-US" b="1" dirty="0">
              <a:solidFill>
                <a:prstClr val="white"/>
              </a:solidFill>
              <a:latin typeface="Century Gothic" panose="020B0502020202020204"/>
              <a:ea typeface="Malgun Gothic" panose="020B0503020000020004" pitchFamily="34" charset="-127"/>
              <a:cs typeface="Arial" panose="020B0604020202090204" pitchFamily="34" charset="0"/>
            </a:endParaRPr>
          </a:p>
        </p:txBody>
      </p:sp>
      <p:sp>
        <p:nvSpPr>
          <p:cNvPr id="23" name="Rectangle 22"/>
          <p:cNvSpPr/>
          <p:nvPr/>
        </p:nvSpPr>
        <p:spPr>
          <a:xfrm>
            <a:off x="3077427" y="1625887"/>
            <a:ext cx="2054687" cy="1219418"/>
          </a:xfrm>
          <a:prstGeom prst="rect">
            <a:avLst/>
          </a:prstGeom>
          <a:noFill/>
          <a:ln w="19050">
            <a:solidFill>
              <a:schemeClr val="accent6">
                <a:lumMod val="75000"/>
              </a:schemeClr>
            </a:solidFill>
            <a:prstDash val="sysDash"/>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prstClr val="black"/>
                </a:solidFill>
                <a:latin typeface="Cambria" panose="02040503050406030204" pitchFamily="18" charset="0"/>
                <a:cs typeface="Arial" panose="020B0604020202090204" pitchFamily="34" charset="0"/>
              </a:rPr>
              <a:t>5 phẩm chất</a:t>
            </a:r>
          </a:p>
        </p:txBody>
      </p:sp>
      <p:sp>
        <p:nvSpPr>
          <p:cNvPr id="24" name="Rectangle 23"/>
          <p:cNvSpPr/>
          <p:nvPr/>
        </p:nvSpPr>
        <p:spPr>
          <a:xfrm>
            <a:off x="3077427" y="3687627"/>
            <a:ext cx="2613725" cy="1219418"/>
          </a:xfrm>
          <a:prstGeom prst="rect">
            <a:avLst/>
          </a:prstGeom>
          <a:noFill/>
          <a:ln w="19050">
            <a:solidFill>
              <a:schemeClr val="accent6">
                <a:lumMod val="75000"/>
              </a:schemeClr>
            </a:solidFill>
            <a:prstDash val="sysDash"/>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b="1" dirty="0">
                <a:solidFill>
                  <a:prstClr val="black"/>
                </a:solidFill>
                <a:latin typeface="Cambria" panose="02040503050406030204" pitchFamily="18" charset="0"/>
                <a:cs typeface="Arial" panose="020B0604020202090204" pitchFamily="34" charset="0"/>
              </a:rPr>
              <a:t>- Nhận thức,</a:t>
            </a:r>
            <a:br>
              <a:rPr lang="vi-VN" sz="2400" b="1" dirty="0">
                <a:solidFill>
                  <a:prstClr val="black"/>
                </a:solidFill>
                <a:latin typeface="Cambria" panose="02040503050406030204" pitchFamily="18" charset="0"/>
                <a:cs typeface="Arial" panose="020B0604020202090204" pitchFamily="34" charset="0"/>
              </a:rPr>
            </a:br>
            <a:r>
              <a:rPr lang="en-GB" sz="2400" b="1" dirty="0" err="1">
                <a:solidFill>
                  <a:prstClr val="black"/>
                </a:solidFill>
                <a:latin typeface="Cambria" panose="02040503050406030204" pitchFamily="18" charset="0"/>
                <a:cs typeface="Arial" panose="020B0604020202090204" pitchFamily="34" charset="0"/>
              </a:rPr>
              <a:t>quản</a:t>
            </a:r>
            <a:r>
              <a:rPr lang="en-GB" sz="2400" b="1" dirty="0">
                <a:solidFill>
                  <a:prstClr val="black"/>
                </a:solidFill>
                <a:latin typeface="Cambria" panose="02040503050406030204" pitchFamily="18" charset="0"/>
                <a:cs typeface="Arial" panose="020B0604020202090204" pitchFamily="34" charset="0"/>
              </a:rPr>
              <a:t> </a:t>
            </a:r>
            <a:r>
              <a:rPr lang="en-GB" sz="2400" b="1" dirty="0" err="1">
                <a:solidFill>
                  <a:prstClr val="black"/>
                </a:solidFill>
                <a:latin typeface="Cambria" panose="02040503050406030204" pitchFamily="18" charset="0"/>
                <a:cs typeface="Arial" panose="020B0604020202090204" pitchFamily="34" charset="0"/>
              </a:rPr>
              <a:t>lí</a:t>
            </a:r>
            <a:r>
              <a:rPr lang="vi-VN" sz="2400" b="1" dirty="0">
                <a:solidFill>
                  <a:prstClr val="black"/>
                </a:solidFill>
                <a:latin typeface="Cambria" panose="02040503050406030204" pitchFamily="18" charset="0"/>
                <a:cs typeface="Arial" panose="020B0604020202090204" pitchFamily="34" charset="0"/>
              </a:rPr>
              <a:t> bản thân</a:t>
            </a:r>
          </a:p>
          <a:p>
            <a:pPr defTabSz="685800">
              <a:defRPr/>
            </a:pPr>
            <a:r>
              <a:rPr lang="vi-VN" sz="2400" b="1" dirty="0">
                <a:solidFill>
                  <a:prstClr val="black"/>
                </a:solidFill>
                <a:latin typeface="Cambria" panose="02040503050406030204" pitchFamily="18" charset="0"/>
                <a:cs typeface="Arial" panose="020B0604020202090204" pitchFamily="34" charset="0"/>
              </a:rPr>
              <a:t>- Tự bảo vệ</a:t>
            </a:r>
          </a:p>
        </p:txBody>
      </p:sp>
      <p:sp>
        <p:nvSpPr>
          <p:cNvPr id="25" name="Rectangle 24"/>
          <p:cNvSpPr/>
          <p:nvPr/>
        </p:nvSpPr>
        <p:spPr>
          <a:xfrm>
            <a:off x="7756913" y="1617601"/>
            <a:ext cx="3097648" cy="1219418"/>
          </a:xfrm>
          <a:prstGeom prst="rect">
            <a:avLst/>
          </a:prstGeom>
          <a:noFill/>
          <a:ln w="19050">
            <a:solidFill>
              <a:schemeClr val="accent6">
                <a:lumMod val="75000"/>
              </a:schemeClr>
            </a:solidFill>
            <a:prstDash val="sysDash"/>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i="1" dirty="0">
                <a:solidFill>
                  <a:prstClr val="black"/>
                </a:solidFill>
                <a:latin typeface="Cambria" panose="02040503050406030204" pitchFamily="18" charset="0"/>
                <a:cs typeface="Arial" panose="020B0604020202090204" pitchFamily="34" charset="0"/>
              </a:rPr>
              <a:t>- HĐ của nền </a:t>
            </a:r>
            <a:r>
              <a:rPr lang="en-GB" i="1" dirty="0" err="1">
                <a:solidFill>
                  <a:prstClr val="black"/>
                </a:solidFill>
                <a:latin typeface="Cambria" panose="02040503050406030204" pitchFamily="18" charset="0"/>
                <a:cs typeface="Arial" panose="020B0604020202090204" pitchFamily="34" charset="0"/>
              </a:rPr>
              <a:t>kinh</a:t>
            </a:r>
            <a:r>
              <a:rPr lang="en-GB" i="1" dirty="0">
                <a:solidFill>
                  <a:prstClr val="black"/>
                </a:solidFill>
                <a:latin typeface="Cambria" panose="02040503050406030204" pitchFamily="18" charset="0"/>
                <a:cs typeface="Arial" panose="020B0604020202090204" pitchFamily="34" charset="0"/>
              </a:rPr>
              <a:t> </a:t>
            </a:r>
            <a:r>
              <a:rPr lang="en-GB" i="1" dirty="0" err="1">
                <a:solidFill>
                  <a:prstClr val="black"/>
                </a:solidFill>
                <a:latin typeface="Cambria" panose="02040503050406030204" pitchFamily="18" charset="0"/>
                <a:cs typeface="Arial" panose="020B0604020202090204" pitchFamily="34" charset="0"/>
              </a:rPr>
              <a:t>tế</a:t>
            </a:r>
            <a:endParaRPr lang="vi-VN" i="1" dirty="0">
              <a:solidFill>
                <a:prstClr val="black"/>
              </a:solidFill>
              <a:latin typeface="Cambria" panose="02040503050406030204" pitchFamily="18" charset="0"/>
              <a:cs typeface="Arial" panose="020B0604020202090204" pitchFamily="34" charset="0"/>
            </a:endParaRPr>
          </a:p>
          <a:p>
            <a:pPr defTabSz="685800">
              <a:defRPr/>
            </a:pPr>
            <a:r>
              <a:rPr lang="vi-VN" i="1" dirty="0">
                <a:solidFill>
                  <a:prstClr val="black"/>
                </a:solidFill>
                <a:latin typeface="Cambria" panose="02040503050406030204" pitchFamily="18" charset="0"/>
                <a:cs typeface="Arial" panose="020B0604020202090204" pitchFamily="34" charset="0"/>
              </a:rPr>
              <a:t>- HĐ </a:t>
            </a:r>
            <a:r>
              <a:rPr lang="en-GB" i="1" dirty="0" err="1">
                <a:solidFill>
                  <a:prstClr val="black"/>
                </a:solidFill>
                <a:latin typeface="Cambria" panose="02040503050406030204" pitchFamily="18" charset="0"/>
                <a:cs typeface="Arial" panose="020B0604020202090204" pitchFamily="34" charset="0"/>
              </a:rPr>
              <a:t>kinh</a:t>
            </a:r>
            <a:r>
              <a:rPr lang="en-GB" i="1" dirty="0">
                <a:solidFill>
                  <a:prstClr val="black"/>
                </a:solidFill>
                <a:latin typeface="Cambria" panose="02040503050406030204" pitchFamily="18" charset="0"/>
                <a:cs typeface="Arial" panose="020B0604020202090204" pitchFamily="34" charset="0"/>
              </a:rPr>
              <a:t> </a:t>
            </a:r>
            <a:r>
              <a:rPr lang="en-GB" i="1" dirty="0" err="1">
                <a:solidFill>
                  <a:prstClr val="black"/>
                </a:solidFill>
                <a:latin typeface="Cambria" panose="02040503050406030204" pitchFamily="18" charset="0"/>
                <a:cs typeface="Arial" panose="020B0604020202090204" pitchFamily="34" charset="0"/>
              </a:rPr>
              <a:t>tế</a:t>
            </a:r>
            <a:r>
              <a:rPr lang="vi-VN" i="1" dirty="0">
                <a:solidFill>
                  <a:prstClr val="black"/>
                </a:solidFill>
                <a:latin typeface="Cambria" panose="02040503050406030204" pitchFamily="18" charset="0"/>
                <a:cs typeface="Arial" panose="020B0604020202090204" pitchFamily="34" charset="0"/>
              </a:rPr>
              <a:t> của nhà nước</a:t>
            </a:r>
          </a:p>
          <a:p>
            <a:pPr defTabSz="685800">
              <a:defRPr/>
            </a:pPr>
            <a:r>
              <a:rPr lang="vi-VN" i="1" dirty="0">
                <a:solidFill>
                  <a:prstClr val="black"/>
                </a:solidFill>
                <a:latin typeface="Cambria" panose="02040503050406030204" pitchFamily="18" charset="0"/>
                <a:cs typeface="Arial" panose="020B0604020202090204" pitchFamily="34" charset="0"/>
              </a:rPr>
              <a:t>- HĐ </a:t>
            </a:r>
            <a:r>
              <a:rPr lang="en-GB" i="1" dirty="0" err="1">
                <a:solidFill>
                  <a:prstClr val="black"/>
                </a:solidFill>
                <a:latin typeface="Cambria" panose="02040503050406030204" pitchFamily="18" charset="0"/>
                <a:cs typeface="Arial" panose="020B0604020202090204" pitchFamily="34" charset="0"/>
              </a:rPr>
              <a:t>sản</a:t>
            </a:r>
            <a:r>
              <a:rPr lang="en-GB" i="1" dirty="0">
                <a:solidFill>
                  <a:prstClr val="black"/>
                </a:solidFill>
                <a:latin typeface="Cambria" panose="02040503050406030204" pitchFamily="18" charset="0"/>
                <a:cs typeface="Arial" panose="020B0604020202090204" pitchFamily="34" charset="0"/>
              </a:rPr>
              <a:t> </a:t>
            </a:r>
            <a:r>
              <a:rPr lang="en-GB" i="1" dirty="0" err="1">
                <a:solidFill>
                  <a:prstClr val="black"/>
                </a:solidFill>
                <a:latin typeface="Cambria" panose="02040503050406030204" pitchFamily="18" charset="0"/>
                <a:cs typeface="Arial" panose="020B0604020202090204" pitchFamily="34" charset="0"/>
              </a:rPr>
              <a:t>xuất</a:t>
            </a:r>
            <a:r>
              <a:rPr lang="vi-VN" i="1" dirty="0">
                <a:solidFill>
                  <a:prstClr val="black"/>
                </a:solidFill>
                <a:latin typeface="Cambria" panose="02040503050406030204" pitchFamily="18" charset="0"/>
                <a:cs typeface="Arial" panose="020B0604020202090204" pitchFamily="34" charset="0"/>
              </a:rPr>
              <a:t> kinh doanh</a:t>
            </a:r>
          </a:p>
          <a:p>
            <a:pPr defTabSz="685800">
              <a:defRPr/>
            </a:pPr>
            <a:r>
              <a:rPr lang="vi-VN" sz="2400" b="1" dirty="0">
                <a:solidFill>
                  <a:prstClr val="black"/>
                </a:solidFill>
                <a:latin typeface="Cambria" panose="02040503050406030204" pitchFamily="18" charset="0"/>
                <a:cs typeface="Arial" panose="020B0604020202090204" pitchFamily="34" charset="0"/>
              </a:rPr>
              <a:t>- HĐ tiêu dùng</a:t>
            </a:r>
          </a:p>
        </p:txBody>
      </p:sp>
      <p:sp>
        <p:nvSpPr>
          <p:cNvPr id="26" name="Rectangle 25"/>
          <p:cNvSpPr/>
          <p:nvPr/>
        </p:nvSpPr>
        <p:spPr>
          <a:xfrm>
            <a:off x="8335361" y="3659293"/>
            <a:ext cx="2865629" cy="1219418"/>
          </a:xfrm>
          <a:prstGeom prst="rect">
            <a:avLst/>
          </a:prstGeom>
          <a:noFill/>
          <a:ln w="19050">
            <a:solidFill>
              <a:schemeClr val="accent6">
                <a:lumMod val="75000"/>
              </a:schemeClr>
            </a:solidFill>
            <a:prstDash val="sysDash"/>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prstClr val="black"/>
                </a:solidFill>
                <a:latin typeface="Cambria" panose="02040503050406030204" pitchFamily="18" charset="0"/>
                <a:cs typeface="Arial" panose="020B0604020202090204" pitchFamily="34" charset="0"/>
              </a:rPr>
              <a:t>- Chuẩn mực </a:t>
            </a:r>
            <a:br>
              <a:rPr lang="vi-VN" sz="2400" b="1" dirty="0">
                <a:solidFill>
                  <a:prstClr val="black"/>
                </a:solidFill>
                <a:latin typeface="Cambria" panose="02040503050406030204" pitchFamily="18" charset="0"/>
                <a:cs typeface="Arial" panose="020B0604020202090204" pitchFamily="34" charset="0"/>
              </a:rPr>
            </a:br>
            <a:r>
              <a:rPr lang="vi-VN" sz="2400" b="1" dirty="0">
                <a:solidFill>
                  <a:prstClr val="black"/>
                </a:solidFill>
                <a:latin typeface="Cambria" panose="02040503050406030204" pitchFamily="18" charset="0"/>
                <a:cs typeface="Arial" panose="020B0604020202090204" pitchFamily="34" charset="0"/>
              </a:rPr>
              <a:t>hành vi pháp luật</a:t>
            </a:r>
          </a:p>
          <a:p>
            <a:pPr algn="ctr" defTabSz="685800">
              <a:defRPr/>
            </a:pPr>
            <a:r>
              <a:rPr lang="vi-VN" i="1" dirty="0">
                <a:solidFill>
                  <a:prstClr val="black"/>
                </a:solidFill>
                <a:latin typeface="Cambria" panose="02040503050406030204" pitchFamily="18" charset="0"/>
                <a:cs typeface="Arial" panose="020B0604020202090204" pitchFamily="34" charset="0"/>
              </a:rPr>
              <a:t>- Quyền, nghĩa vụ của CD</a:t>
            </a:r>
          </a:p>
          <a:p>
            <a:pPr algn="ctr" defTabSz="685800">
              <a:defRPr/>
            </a:pPr>
            <a:r>
              <a:rPr lang="vi-VN" i="1" dirty="0">
                <a:solidFill>
                  <a:prstClr val="black"/>
                </a:solidFill>
                <a:latin typeface="Cambria" panose="02040503050406030204" pitchFamily="18" charset="0"/>
                <a:cs typeface="Arial" panose="020B0604020202090204" pitchFamily="34" charset="0"/>
              </a:rPr>
              <a:t>- H.thống chính trị &amp; PL</a:t>
            </a:r>
            <a:endParaRPr lang="vi-VN" sz="2400" dirty="0">
              <a:solidFill>
                <a:prstClr val="black"/>
              </a:solidFill>
              <a:latin typeface="Cambria" panose="02040503050406030204" pitchFamily="18" charset="0"/>
              <a:cs typeface="Arial" panose="020B0604020202090204" pitchFamily="34" charset="0"/>
            </a:endParaRPr>
          </a:p>
        </p:txBody>
      </p:sp>
      <p:pic>
        <p:nvPicPr>
          <p:cNvPr id="9" name="Picture 8"/>
          <p:cNvPicPr>
            <a:picLocks noChangeAspect="1"/>
          </p:cNvPicPr>
          <p:nvPr/>
        </p:nvPicPr>
        <p:blipFill>
          <a:blip r:embed="rId7"/>
          <a:stretch>
            <a:fillRect/>
          </a:stretch>
        </p:blipFill>
        <p:spPr>
          <a:xfrm>
            <a:off x="1713378" y="1502071"/>
            <a:ext cx="1398205" cy="1398205"/>
          </a:xfrm>
          <a:prstGeom prst="rect">
            <a:avLst/>
          </a:prstGeom>
        </p:spPr>
      </p:pic>
      <p:pic>
        <p:nvPicPr>
          <p:cNvPr id="27" name="Picture 26"/>
          <p:cNvPicPr>
            <a:picLocks noChangeAspect="1"/>
          </p:cNvPicPr>
          <p:nvPr/>
        </p:nvPicPr>
        <p:blipFill>
          <a:blip r:embed="rId7"/>
          <a:stretch>
            <a:fillRect/>
          </a:stretch>
        </p:blipFill>
        <p:spPr>
          <a:xfrm>
            <a:off x="6406229" y="1517171"/>
            <a:ext cx="1398205" cy="1398205"/>
          </a:xfrm>
          <a:prstGeom prst="rect">
            <a:avLst/>
          </a:prstGeom>
        </p:spPr>
      </p:pic>
      <p:pic>
        <p:nvPicPr>
          <p:cNvPr id="28" name="Picture 27"/>
          <p:cNvPicPr>
            <a:picLocks noChangeAspect="1"/>
          </p:cNvPicPr>
          <p:nvPr/>
        </p:nvPicPr>
        <p:blipFill>
          <a:blip r:embed="rId7"/>
          <a:stretch>
            <a:fillRect/>
          </a:stretch>
        </p:blipFill>
        <p:spPr>
          <a:xfrm>
            <a:off x="1750381" y="3628758"/>
            <a:ext cx="1398205" cy="1398205"/>
          </a:xfrm>
          <a:prstGeom prst="rect">
            <a:avLst/>
          </a:prstGeom>
        </p:spPr>
      </p:pic>
      <p:pic>
        <p:nvPicPr>
          <p:cNvPr id="1030" name="Picture 6" descr="Ngưng hiệu lực thi hành đối với một số quy định tại Nghị định 58/2017/NĐ-C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5361" y="3420873"/>
            <a:ext cx="1408915" cy="18140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9" grpId="0" animBg="1"/>
      <p:bldP spid="20" grpId="0"/>
      <p:bldP spid="21"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p:cNvSpPr>
            <a:spLocks noChangeArrowheads="1"/>
          </p:cNvSpPr>
          <p:nvPr/>
        </p:nvSpPr>
        <p:spPr bwMode="auto">
          <a:xfrm>
            <a:off x="11113" y="1441450"/>
            <a:ext cx="73787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algn="ctr" eaLnBrk="1" hangingPunct="1">
              <a:lnSpc>
                <a:spcPct val="100000"/>
              </a:lnSpc>
              <a:spcBef>
                <a:spcPts val="1200"/>
              </a:spcBef>
              <a:spcAft>
                <a:spcPts val="600"/>
              </a:spcAft>
              <a:buFontTx/>
              <a:buNone/>
            </a:pPr>
            <a:endParaRPr lang="en-US" altLang="en-US" sz="3500" dirty="0">
              <a:solidFill>
                <a:srgbClr val="0070C0"/>
              </a:solidFill>
              <a:latin typeface="Tahoma" panose="020B0804030504040204" pitchFamily="34" charset="0"/>
              <a:cs typeface="Tahoma" panose="020B0804030504040204" pitchFamily="34" charset="0"/>
            </a:endParaRPr>
          </a:p>
          <a:p>
            <a:pPr algn="ctr" eaLnBrk="1" hangingPunct="1">
              <a:lnSpc>
                <a:spcPct val="100000"/>
              </a:lnSpc>
              <a:spcBef>
                <a:spcPts val="1200"/>
              </a:spcBef>
              <a:spcAft>
                <a:spcPts val="600"/>
              </a:spcAft>
              <a:buFontTx/>
              <a:buNone/>
            </a:pPr>
            <a:r>
              <a:rPr lang="en-US" altLang="en-US" sz="3500" dirty="0">
                <a:solidFill>
                  <a:srgbClr val="0070C0"/>
                </a:solidFill>
                <a:latin typeface="Tahoma" panose="020B0804030504040204" pitchFamily="34" charset="0"/>
                <a:cs typeface="Tahoma" panose="020B0804030504040204" pitchFamily="34" charset="0"/>
              </a:rPr>
              <a:t>SÁCH GIÁO KHOA</a:t>
            </a:r>
          </a:p>
          <a:p>
            <a:pPr algn="ctr" eaLnBrk="1" hangingPunct="1">
              <a:lnSpc>
                <a:spcPct val="100000"/>
              </a:lnSpc>
              <a:spcBef>
                <a:spcPts val="1200"/>
              </a:spcBef>
              <a:spcAft>
                <a:spcPts val="600"/>
              </a:spcAft>
              <a:buFontTx/>
              <a:buNone/>
            </a:pPr>
            <a:r>
              <a:rPr lang="en-US" altLang="en-US" sz="6000" b="1" dirty="0">
                <a:solidFill>
                  <a:srgbClr val="FF0000"/>
                </a:solidFill>
                <a:latin typeface="Tahoma" panose="020B0804030504040204" pitchFamily="34" charset="0"/>
                <a:cs typeface="Tahoma" panose="020B0804030504040204" pitchFamily="34" charset="0"/>
              </a:rPr>
              <a:t>ĐẠO ĐỨC </a:t>
            </a:r>
            <a:r>
              <a:rPr lang="vi-VN" altLang="en-US" sz="6000" b="1" dirty="0">
                <a:solidFill>
                  <a:srgbClr val="FF0000"/>
                </a:solidFill>
                <a:latin typeface="Tahoma" panose="020B0804030504040204" pitchFamily="34" charset="0"/>
                <a:cs typeface="Tahoma" panose="020B0804030504040204" pitchFamily="34" charset="0"/>
              </a:rPr>
              <a:t>5</a:t>
            </a:r>
            <a:r>
              <a:rPr lang="en-US" altLang="en-US" sz="6000" b="1" dirty="0">
                <a:solidFill>
                  <a:srgbClr val="FF0000"/>
                </a:solidFill>
                <a:latin typeface="Tahoma" panose="020B0804030504040204" pitchFamily="34" charset="0"/>
                <a:cs typeface="Tahoma" panose="020B0804030504040204" pitchFamily="34" charset="0"/>
              </a:rPr>
              <a:t> </a:t>
            </a:r>
            <a:endParaRPr lang="en-US" altLang="en-US" sz="1800" dirty="0">
              <a:latin typeface="Tahoma" panose="020B0804030504040204" pitchFamily="34" charset="0"/>
              <a:cs typeface="Tahoma" panose="020B0804030504040204" pitchFamily="34" charset="0"/>
            </a:endParaRPr>
          </a:p>
        </p:txBody>
      </p:sp>
      <p:sp>
        <p:nvSpPr>
          <p:cNvPr id="8195" name="Text Placeholder 6"/>
          <p:cNvSpPr txBox="1">
            <a:spLocks noChangeArrowheads="1"/>
          </p:cNvSpPr>
          <p:nvPr/>
        </p:nvSpPr>
        <p:spPr bwMode="auto">
          <a:xfrm>
            <a:off x="262467" y="4121777"/>
            <a:ext cx="632354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marL="854075" indent="-396875">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algn="ctr">
              <a:buFont typeface="Wingdings" panose="05000000000000000000" pitchFamily="2" charset="2"/>
              <a:buNone/>
            </a:pPr>
            <a:r>
              <a:rPr lang="en-US" altLang="en-US" sz="2000" b="1" dirty="0">
                <a:solidFill>
                  <a:srgbClr val="FF0000"/>
                </a:solidFill>
                <a:latin typeface="Tahoma" panose="020B0804030504040204" pitchFamily="34" charset="0"/>
                <a:cs typeface="Tahoma" panose="020B0804030504040204" pitchFamily="34" charset="0"/>
              </a:rPr>
              <a:t>HUỲNH VĂN SƠN (</a:t>
            </a:r>
            <a:r>
              <a:rPr lang="en-US" altLang="en-US" sz="2000" b="1" dirty="0" err="1">
                <a:solidFill>
                  <a:srgbClr val="FF0000"/>
                </a:solidFill>
                <a:latin typeface="Tahoma" panose="020B0804030504040204" pitchFamily="34" charset="0"/>
                <a:cs typeface="Tahoma" panose="020B0804030504040204" pitchFamily="34" charset="0"/>
              </a:rPr>
              <a:t>Tổng</a:t>
            </a:r>
            <a:r>
              <a:rPr lang="en-US" altLang="en-US" sz="2000" b="1" dirty="0">
                <a:solidFill>
                  <a:srgbClr val="FF0000"/>
                </a:solidFill>
                <a:latin typeface="Tahoma" panose="020B0804030504040204" pitchFamily="34" charset="0"/>
                <a:cs typeface="Tahoma" panose="020B0804030504040204" pitchFamily="34" charset="0"/>
              </a:rPr>
              <a:t> </a:t>
            </a:r>
            <a:r>
              <a:rPr lang="en-US" altLang="en-US" sz="2000" b="1" dirty="0" err="1">
                <a:solidFill>
                  <a:srgbClr val="FF0000"/>
                </a:solidFill>
                <a:latin typeface="Tahoma" panose="020B0804030504040204" pitchFamily="34" charset="0"/>
                <a:cs typeface="Tahoma" panose="020B0804030504040204" pitchFamily="34" charset="0"/>
              </a:rPr>
              <a:t>Chủ</a:t>
            </a:r>
            <a:r>
              <a:rPr lang="en-US" altLang="en-US" sz="2000" b="1" dirty="0">
                <a:solidFill>
                  <a:srgbClr val="FF0000"/>
                </a:solidFill>
                <a:latin typeface="Tahoma" panose="020B0804030504040204" pitchFamily="34" charset="0"/>
                <a:cs typeface="Tahoma" panose="020B0804030504040204" pitchFamily="34" charset="0"/>
              </a:rPr>
              <a:t> </a:t>
            </a:r>
            <a:r>
              <a:rPr lang="en-US" altLang="en-US" sz="2000" b="1" dirty="0" err="1">
                <a:solidFill>
                  <a:srgbClr val="FF0000"/>
                </a:solidFill>
                <a:latin typeface="Tahoma" panose="020B0804030504040204" pitchFamily="34" charset="0"/>
                <a:cs typeface="Tahoma" panose="020B0804030504040204" pitchFamily="34" charset="0"/>
              </a:rPr>
              <a:t>biên</a:t>
            </a:r>
            <a:r>
              <a:rPr lang="en-US" altLang="en-US" sz="2000" b="1" dirty="0">
                <a:solidFill>
                  <a:srgbClr val="FF0000"/>
                </a:solidFill>
                <a:latin typeface="Tahoma" panose="020B0804030504040204" pitchFamily="34" charset="0"/>
                <a:cs typeface="Tahoma" panose="020B0804030504040204" pitchFamily="34" charset="0"/>
              </a:rPr>
              <a:t>)</a:t>
            </a:r>
          </a:p>
          <a:p>
            <a:pPr algn="ctr">
              <a:buFont typeface="Wingdings" panose="05000000000000000000" pitchFamily="2" charset="2"/>
              <a:buNone/>
            </a:pPr>
            <a:r>
              <a:rPr lang="en-US" altLang="en-US" sz="2000" b="1" dirty="0">
                <a:solidFill>
                  <a:srgbClr val="FF0000"/>
                </a:solidFill>
                <a:latin typeface="Tahoma" panose="020B0804030504040204" pitchFamily="34" charset="0"/>
                <a:cs typeface="Tahoma" panose="020B0804030504040204" pitchFamily="34" charset="0"/>
              </a:rPr>
              <a:t>MAI MỸ HẠNH (</a:t>
            </a:r>
            <a:r>
              <a:rPr lang="en-US" altLang="en-US" sz="2000" b="1" dirty="0" err="1">
                <a:solidFill>
                  <a:srgbClr val="FF0000"/>
                </a:solidFill>
                <a:latin typeface="Tahoma" panose="020B0804030504040204" pitchFamily="34" charset="0"/>
                <a:cs typeface="Tahoma" panose="020B0804030504040204" pitchFamily="34" charset="0"/>
              </a:rPr>
              <a:t>Chủ</a:t>
            </a:r>
            <a:r>
              <a:rPr lang="en-US" altLang="en-US" sz="2000" b="1" dirty="0">
                <a:solidFill>
                  <a:srgbClr val="FF0000"/>
                </a:solidFill>
                <a:latin typeface="Tahoma" panose="020B0804030504040204" pitchFamily="34" charset="0"/>
                <a:cs typeface="Tahoma" panose="020B0804030504040204" pitchFamily="34" charset="0"/>
              </a:rPr>
              <a:t> </a:t>
            </a:r>
            <a:r>
              <a:rPr lang="en-US" altLang="en-US" sz="2000" b="1" dirty="0" err="1">
                <a:solidFill>
                  <a:srgbClr val="FF0000"/>
                </a:solidFill>
                <a:latin typeface="Tahoma" panose="020B0804030504040204" pitchFamily="34" charset="0"/>
                <a:cs typeface="Tahoma" panose="020B0804030504040204" pitchFamily="34" charset="0"/>
              </a:rPr>
              <a:t>biên</a:t>
            </a:r>
            <a:r>
              <a:rPr lang="en-US" altLang="en-US" sz="2000" b="1" dirty="0">
                <a:solidFill>
                  <a:srgbClr val="FF0000"/>
                </a:solidFill>
                <a:latin typeface="Tahoma" panose="020B0804030504040204" pitchFamily="34" charset="0"/>
                <a:cs typeface="Tahoma" panose="020B0804030504040204" pitchFamily="34" charset="0"/>
              </a:rPr>
              <a:t>)</a:t>
            </a:r>
          </a:p>
          <a:p>
            <a:pPr algn="ctr">
              <a:buFont typeface="Wingdings" panose="05000000000000000000" pitchFamily="2" charset="2"/>
              <a:buNone/>
            </a:pPr>
            <a:r>
              <a:rPr lang="en-US" altLang="en-US" sz="2000" b="1" dirty="0">
                <a:solidFill>
                  <a:srgbClr val="595959"/>
                </a:solidFill>
                <a:latin typeface="Tahoma" panose="020B0804030504040204" pitchFamily="34" charset="0"/>
                <a:cs typeface="Tahoma" panose="020B0804030504040204" pitchFamily="34" charset="0"/>
              </a:rPr>
              <a:t>TRẦN THANH DƯ – NGUYỄN THANH HUÂN – LÂM THỊ KIM LIÊN – GIANG THIÊN VŨ</a:t>
            </a:r>
          </a:p>
        </p:txBody>
      </p:sp>
      <p:pic>
        <p:nvPicPr>
          <p:cNvPr id="5" name="Picture 4"/>
          <p:cNvPicPr>
            <a:picLocks noChangeAspect="1"/>
          </p:cNvPicPr>
          <p:nvPr/>
        </p:nvPicPr>
        <p:blipFill>
          <a:blip r:embed="rId2"/>
          <a:stretch>
            <a:fillRect/>
          </a:stretch>
        </p:blipFill>
        <p:spPr>
          <a:xfrm>
            <a:off x="10702958" y="53056"/>
            <a:ext cx="1259001" cy="1040609"/>
          </a:xfrm>
          <a:prstGeom prst="rect">
            <a:avLst/>
          </a:prstGeom>
        </p:spPr>
      </p:pic>
      <p:pic>
        <p:nvPicPr>
          <p:cNvPr id="2" name="Picture 1"/>
          <p:cNvPicPr>
            <a:picLocks noChangeAspect="1"/>
          </p:cNvPicPr>
          <p:nvPr/>
        </p:nvPicPr>
        <p:blipFill>
          <a:blip r:embed="rId3"/>
          <a:stretch>
            <a:fillRect/>
          </a:stretch>
        </p:blipFill>
        <p:spPr>
          <a:xfrm>
            <a:off x="7274602" y="1039376"/>
            <a:ext cx="3969131" cy="5582953"/>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2"/>
          <p:cNvSpPr>
            <a:spLocks noChangeArrowheads="1"/>
          </p:cNvSpPr>
          <p:nvPr/>
        </p:nvSpPr>
        <p:spPr bwMode="auto">
          <a:xfrm>
            <a:off x="6188075" y="5576888"/>
            <a:ext cx="338138" cy="438150"/>
          </a:xfrm>
          <a:prstGeom prst="ellipse">
            <a:avLst/>
          </a:prstGeom>
          <a:solidFill>
            <a:schemeClr val="bg1"/>
          </a:solidFill>
          <a:ln w="12700">
            <a:solidFill>
              <a:schemeClr val="bg1"/>
            </a:solidFill>
            <a:round/>
          </a:ln>
        </p:spPr>
        <p:txBody>
          <a:bodyPr anchor="ct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latin typeface="Cambria" panose="02040503050406030204" pitchFamily="18" charset="0"/>
              <a:ea typeface="SimSun" pitchFamily="2" charset="-122"/>
              <a:cs typeface="Arial" panose="020B0604020202090204" pitchFamily="34" charset="0"/>
            </a:endParaRPr>
          </a:p>
        </p:txBody>
      </p:sp>
      <p:graphicFrame>
        <p:nvGraphicFramePr>
          <p:cNvPr id="5123" name="Content Placeholder 3"/>
          <p:cNvGraphicFramePr>
            <a:graphicFrameLocks noGrp="1"/>
          </p:cNvGraphicFramePr>
          <p:nvPr/>
        </p:nvGraphicFramePr>
        <p:xfrm>
          <a:off x="1268413" y="1949450"/>
          <a:ext cx="9475787" cy="2725739"/>
        </p:xfrm>
        <a:graphic>
          <a:graphicData uri="http://schemas.openxmlformats.org/drawingml/2006/table">
            <a:tbl>
              <a:tblPr/>
              <a:tblGrid>
                <a:gridCol w="3336925">
                  <a:extLst>
                    <a:ext uri="{9D8B030D-6E8A-4147-A177-3AD203B41FA5}">
                      <a16:colId xmlns:a16="http://schemas.microsoft.com/office/drawing/2014/main" val="20000"/>
                    </a:ext>
                  </a:extLst>
                </a:gridCol>
                <a:gridCol w="1141412">
                  <a:extLst>
                    <a:ext uri="{9D8B030D-6E8A-4147-A177-3AD203B41FA5}">
                      <a16:colId xmlns:a16="http://schemas.microsoft.com/office/drawing/2014/main" val="20001"/>
                    </a:ext>
                  </a:extLst>
                </a:gridCol>
                <a:gridCol w="1254125">
                  <a:extLst>
                    <a:ext uri="{9D8B030D-6E8A-4147-A177-3AD203B41FA5}">
                      <a16:colId xmlns:a16="http://schemas.microsoft.com/office/drawing/2014/main" val="20002"/>
                    </a:ext>
                  </a:extLst>
                </a:gridCol>
                <a:gridCol w="1279525">
                  <a:extLst>
                    <a:ext uri="{9D8B030D-6E8A-4147-A177-3AD203B41FA5}">
                      <a16:colId xmlns:a16="http://schemas.microsoft.com/office/drawing/2014/main" val="20003"/>
                    </a:ext>
                  </a:extLst>
                </a:gridCol>
                <a:gridCol w="1216025">
                  <a:extLst>
                    <a:ext uri="{9D8B030D-6E8A-4147-A177-3AD203B41FA5}">
                      <a16:colId xmlns:a16="http://schemas.microsoft.com/office/drawing/2014/main" val="20004"/>
                    </a:ext>
                  </a:extLst>
                </a:gridCol>
                <a:gridCol w="1247775">
                  <a:extLst>
                    <a:ext uri="{9D8B030D-6E8A-4147-A177-3AD203B41FA5}">
                      <a16:colId xmlns:a16="http://schemas.microsoft.com/office/drawing/2014/main" val="20005"/>
                    </a:ext>
                  </a:extLst>
                </a:gridCol>
              </a:tblGrid>
              <a:tr h="414338">
                <a:tc rowSpan="2">
                  <a:txBody>
                    <a:bodyPr/>
                    <a:lstStyle>
                      <a:lvl1pPr marL="224155" indent="-304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224155" marR="0" lvl="0" indent="-30480" algn="l" defTabSz="914400" rtl="0" eaLnBrk="1" fontAlgn="base" latinLnBrk="0" hangingPunct="1">
                        <a:lnSpc>
                          <a:spcPct val="115000"/>
                        </a:lnSpc>
                        <a:spcBef>
                          <a:spcPts val="175"/>
                        </a:spcBef>
                        <a:spcAft>
                          <a:spcPct val="0"/>
                        </a:spcAft>
                        <a:buClrTx/>
                        <a:buSzTx/>
                        <a:buFont typeface="Wingdings" panose="05000000000000000000" pitchFamily="2" charset="2"/>
                        <a:buNone/>
                      </a:pPr>
                      <a:r>
                        <a:rPr kumimoji="0" lang="en-US" altLang="zh-CN" sz="2400" b="0" i="0" u="none" strike="noStrike" cap="none" normalizeH="0" baseline="0" dirty="0">
                          <a:ln>
                            <a:noFill/>
                          </a:ln>
                          <a:solidFill>
                            <a:schemeClr val="bg1"/>
                          </a:solidFill>
                          <a:effectLst/>
                          <a:latin typeface="Cambria" panose="02040503050406030204" pitchFamily="18" charset="0"/>
                          <a:cs typeface="Arial" panose="020B0604020202090204" pitchFamily="34" charset="0"/>
                          <a:sym typeface="Calibri" panose="020F0502020204030204" pitchFamily="34" charset="0"/>
                        </a:rPr>
                        <a:t>Nội dung </a:t>
                      </a:r>
                      <a:r>
                        <a:rPr kumimoji="0" lang="en-US" altLang="zh-CN" sz="2400" b="0" i="0" u="none" strike="noStrike" cap="none" normalizeH="0" baseline="0" dirty="0" err="1">
                          <a:ln>
                            <a:noFill/>
                          </a:ln>
                          <a:solidFill>
                            <a:schemeClr val="bg1"/>
                          </a:solidFill>
                          <a:effectLst/>
                          <a:latin typeface="Cambria" panose="02040503050406030204" pitchFamily="18" charset="0"/>
                          <a:cs typeface="Arial" panose="020B0604020202090204" pitchFamily="34" charset="0"/>
                          <a:sym typeface="Calibri" panose="020F0502020204030204" pitchFamily="34" charset="0"/>
                        </a:rPr>
                        <a:t>chương</a:t>
                      </a:r>
                      <a:r>
                        <a:rPr kumimoji="0" lang="en-US" altLang="zh-CN" sz="2400" b="0" i="0" u="none" strike="noStrike" cap="none" normalizeH="0" baseline="0" dirty="0">
                          <a:ln>
                            <a:noFill/>
                          </a:ln>
                          <a:solidFill>
                            <a:schemeClr val="bg1"/>
                          </a:solidFill>
                          <a:effectLst/>
                          <a:latin typeface="Cambria" panose="02040503050406030204" pitchFamily="18" charset="0"/>
                          <a:cs typeface="Arial" panose="020B0604020202090204" pitchFamily="34" charset="0"/>
                          <a:sym typeface="Calibri" panose="020F0502020204030204" pitchFamily="34" charset="0"/>
                        </a:rPr>
                        <a:t> </a:t>
                      </a:r>
                      <a:r>
                        <a:rPr kumimoji="0" lang="en-US" altLang="zh-CN" sz="2400" b="0" i="0" u="none" strike="noStrike" cap="none" normalizeH="0" baseline="0" dirty="0" err="1">
                          <a:ln>
                            <a:noFill/>
                          </a:ln>
                          <a:solidFill>
                            <a:schemeClr val="bg1"/>
                          </a:solidFill>
                          <a:effectLst/>
                          <a:latin typeface="Cambria" panose="02040503050406030204" pitchFamily="18" charset="0"/>
                          <a:cs typeface="Arial" panose="020B0604020202090204" pitchFamily="34" charset="0"/>
                          <a:sym typeface="Calibri" panose="020F0502020204030204" pitchFamily="34" charset="0"/>
                        </a:rPr>
                        <a:t>trình</a:t>
                      </a:r>
                      <a:endParaRPr kumimoji="0" lang="en-US" altLang="zh-CN" sz="2400" b="0" i="0" u="none" strike="noStrike" cap="none" normalizeH="0" baseline="0" dirty="0">
                        <a:ln>
                          <a:noFill/>
                        </a:ln>
                        <a:solidFill>
                          <a:schemeClr val="bg1"/>
                        </a:solidFill>
                        <a:effectLst/>
                        <a:latin typeface="Cambria" panose="02040503050406030204" pitchFamily="18" charset="0"/>
                        <a:cs typeface="Arial" panose="020B0604020202090204" pitchFamily="34" charset="0"/>
                        <a:sym typeface="Calibri" panose="020F0502020204030204" pitchFamily="34" charset="0"/>
                      </a:endParaRPr>
                    </a:p>
                  </a:txBody>
                  <a:tcPr marL="0" marR="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1F3864"/>
                    </a:solidFill>
                  </a:tcPr>
                </a:tc>
                <a:tc gridSpan="5">
                  <a:txBody>
                    <a:bodyPr/>
                    <a:lstStyle>
                      <a:lvl1pPr marL="14033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1403350" marR="0" lvl="0" indent="0" algn="ctr" defTabSz="914400" rtl="0" eaLnBrk="1" fontAlgn="base" latinLnBrk="0" hangingPunct="1">
                        <a:lnSpc>
                          <a:spcPct val="100000"/>
                        </a:lnSpc>
                        <a:spcBef>
                          <a:spcPts val="175"/>
                        </a:spcBef>
                        <a:spcAft>
                          <a:spcPct val="0"/>
                        </a:spcAft>
                        <a:buClrTx/>
                        <a:buSzTx/>
                        <a:buFont typeface="Wingdings" panose="05000000000000000000" pitchFamily="2" charset="2"/>
                        <a:buNone/>
                      </a:pPr>
                      <a:r>
                        <a:rPr kumimoji="0" lang="en-US" altLang="zh-CN" sz="2000" b="0" i="0" u="none" strike="noStrike" cap="none" normalizeH="0" baseline="0">
                          <a:ln>
                            <a:noFill/>
                          </a:ln>
                          <a:solidFill>
                            <a:schemeClr val="bg1"/>
                          </a:solidFill>
                          <a:effectLst/>
                          <a:latin typeface="Cambria" panose="02040503050406030204" pitchFamily="18" charset="0"/>
                          <a:cs typeface="Arial" panose="020B0604020202090204" pitchFamily="34" charset="0"/>
                          <a:sym typeface="Calibri" panose="020F0502020204030204" pitchFamily="34" charset="0"/>
                        </a:rPr>
                        <a:t>Tiểu học</a:t>
                      </a:r>
                      <a:endParaRPr kumimoji="0" lang="en-US" altLang="zh-CN" sz="2000" b="0" i="0" u="none" strike="noStrike" cap="none" normalizeH="0" baseline="0">
                        <a:ln>
                          <a:noFill/>
                        </a:ln>
                        <a:solidFill>
                          <a:schemeClr val="bg1"/>
                        </a:solidFill>
                        <a:effectLst/>
                        <a:latin typeface="Cambria" panose="02040503050406030204" pitchFamily="18" charset="0"/>
                        <a:ea typeface="等线" panose="02010600030101010101" pitchFamily="2" charset="-122"/>
                        <a:cs typeface="Arial" panose="020B0604020202090204" pitchFamily="34" charset="0"/>
                        <a:sym typeface="Calibri" panose="020F0502020204030204" pitchFamily="34" charset="0"/>
                      </a:endParaRPr>
                    </a:p>
                  </a:txBody>
                  <a:tcPr marL="0" marR="0" marT="0" marB="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1F386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5300">
                <a:tc vMerge="1">
                  <a:txBody>
                    <a:bodyPr/>
                    <a:lstStyle/>
                    <a:p>
                      <a:endParaRPr lang="en-US"/>
                    </a:p>
                  </a:txBody>
                  <a:tcPr/>
                </a:tc>
                <a:tc>
                  <a:txBody>
                    <a:bodyPr/>
                    <a:lstStyle>
                      <a:lvl1pPr marL="558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5880" marR="0" lvl="0" indent="0" algn="ctr" defTabSz="914400" rtl="0" eaLnBrk="1" fontAlgn="base" latinLnBrk="0" hangingPunct="1">
                        <a:lnSpc>
                          <a:spcPct val="100000"/>
                        </a:lnSpc>
                        <a:spcBef>
                          <a:spcPts val="175"/>
                        </a:spcBef>
                        <a:spcAft>
                          <a:spcPct val="0"/>
                        </a:spcAft>
                        <a:buClrTx/>
                        <a:buSzTx/>
                        <a:buFont typeface="Wingdings" panose="05000000000000000000" pitchFamily="2" charset="2"/>
                        <a:buNone/>
                      </a:pPr>
                      <a:r>
                        <a:rPr kumimoji="0" lang="en-US" altLang="zh-CN" sz="2400" b="1"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Lớp 1</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75"/>
                        </a:spcBef>
                        <a:spcAft>
                          <a:spcPct val="0"/>
                        </a:spcAft>
                        <a:buClrTx/>
                        <a:buSzTx/>
                        <a:buFont typeface="Wingdings" panose="05000000000000000000" pitchFamily="2" charset="2"/>
                        <a:buNone/>
                      </a:pPr>
                      <a:r>
                        <a:rPr kumimoji="0" lang="en-US" altLang="zh-CN" sz="2400" b="1"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Lớp 2</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58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5880" marR="0" lvl="0" indent="0" algn="ctr" defTabSz="914400" rtl="0" eaLnBrk="1" fontAlgn="base" latinLnBrk="0" hangingPunct="1">
                        <a:lnSpc>
                          <a:spcPct val="100000"/>
                        </a:lnSpc>
                        <a:spcBef>
                          <a:spcPts val="175"/>
                        </a:spcBef>
                        <a:spcAft>
                          <a:spcPct val="0"/>
                        </a:spcAft>
                        <a:buClrTx/>
                        <a:buSzTx/>
                        <a:buFont typeface="Wingdings" panose="05000000000000000000" pitchFamily="2" charset="2"/>
                        <a:buNone/>
                      </a:pPr>
                      <a:r>
                        <a:rPr kumimoji="0" lang="en-US" altLang="zh-CN" sz="2400" b="1" i="0" u="none" strike="noStrike" cap="none" normalizeH="0" baseline="0" dirty="0" err="1">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Lớp</a:t>
                      </a: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 3</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75"/>
                        </a:spcBef>
                        <a:spcAft>
                          <a:spcPct val="0"/>
                        </a:spcAft>
                        <a:buClrTx/>
                        <a:buSzTx/>
                        <a:buFont typeface="Wingdings" panose="05000000000000000000" pitchFamily="2" charset="2"/>
                        <a:buNone/>
                      </a:pPr>
                      <a:r>
                        <a:rPr kumimoji="0" lang="en-US" altLang="zh-CN" sz="2400" b="1" i="0" u="none" strike="noStrike" cap="none" normalizeH="0" baseline="0" dirty="0" err="1">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Lớp</a:t>
                      </a: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 4</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ctr" defTabSz="914400" rtl="0" eaLnBrk="1" fontAlgn="base" latinLnBrk="0" hangingPunct="1">
                        <a:lnSpc>
                          <a:spcPct val="100000"/>
                        </a:lnSpc>
                        <a:spcBef>
                          <a:spcPts val="175"/>
                        </a:spcBef>
                        <a:spcAft>
                          <a:spcPct val="0"/>
                        </a:spcAft>
                        <a:buClrTx/>
                        <a:buSzTx/>
                        <a:buFont typeface="Wingdings" panose="05000000000000000000" pitchFamily="2" charset="2"/>
                        <a:buNone/>
                      </a:pPr>
                      <a:r>
                        <a:rPr kumimoji="0" lang="en-US" altLang="zh-CN" sz="2400" b="1" i="0" u="none" strike="noStrike" cap="none" normalizeH="0" baseline="0" dirty="0" err="1">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Lớp</a:t>
                      </a: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 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476250">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15000"/>
                        </a:lnSpc>
                        <a:spcBef>
                          <a:spcPts val="150"/>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Giáo dục đạo đức</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58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588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60%</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55%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58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588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55%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55%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55%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446088">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15000"/>
                        </a:lnSpc>
                        <a:spcBef>
                          <a:spcPts val="150"/>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Giáo dục kĩ năng sống</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58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588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30%</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25%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58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588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25%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15%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25%</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46088">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15000"/>
                        </a:lnSpc>
                        <a:spcBef>
                          <a:spcPts val="150"/>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Giáo dục kinh tế</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 </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 </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pPr>
                      <a:r>
                        <a:rPr kumimoji="0" lang="en-US" altLang="zh-CN" sz="2400" b="0"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 </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0"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10%</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10%</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447675">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15000"/>
                        </a:lnSpc>
                        <a:spcBef>
                          <a:spcPts val="150"/>
                        </a:spcBef>
                        <a:spcAft>
                          <a:spcPct val="0"/>
                        </a:spcAft>
                        <a:buClrTx/>
                        <a:buSzTx/>
                        <a:buFont typeface="Wingdings" panose="05000000000000000000" pitchFamily="2" charset="2"/>
                        <a:buNone/>
                      </a:pPr>
                      <a:r>
                        <a:rPr kumimoji="0" lang="en-US" altLang="zh-CN"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Giáo dục pháp luật</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pPr>
                      <a:endParaRPr kumimoji="0" lang="en-US" altLang="en-US" sz="2400" b="0" i="0" u="none" strike="noStrike" cap="none" normalizeH="0" baseline="0">
                        <a:ln>
                          <a:noFill/>
                        </a:ln>
                        <a:solidFill>
                          <a:schemeClr val="tx1"/>
                        </a:solidFill>
                        <a:effectLst/>
                        <a:latin typeface="Cambria" panose="02040503050406030204" pitchFamily="18" charset="0"/>
                        <a:cs typeface="Arial" panose="020B0604020202090204" pitchFamily="34" charset="0"/>
                        <a:sym typeface="Times New Roman" panose="02020603050405020304" pitchFamily="18" charset="0"/>
                      </a:endParaRP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10%</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558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588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10%</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5715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57150" marR="0" lvl="0" indent="0" algn="ctr" defTabSz="914400" rtl="0" eaLnBrk="1" fontAlgn="base" latinLnBrk="0" hangingPunct="1">
                        <a:lnSpc>
                          <a:spcPct val="100000"/>
                        </a:lnSpc>
                        <a:spcBef>
                          <a:spcPts val="1075"/>
                        </a:spcBef>
                        <a:spcAft>
                          <a:spcPct val="0"/>
                        </a:spcAft>
                        <a:buClrTx/>
                        <a:buSzTx/>
                        <a:buFont typeface="Wingdings" panose="05000000000000000000" pitchFamily="2" charset="2"/>
                        <a:buNone/>
                      </a:pPr>
                      <a:r>
                        <a:rPr kumimoji="0" lang="en-US" altLang="zh-CN"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Calibri" panose="020F0502020204030204" pitchFamily="34" charset="0"/>
                        </a:rPr>
                        <a:t>10%</a:t>
                      </a: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marL="68580">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1pPr>
                      <a:lvl2pPr>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2pPr>
                      <a:lvl3pPr>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3pPr>
                      <a:lvl4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4pPr>
                      <a:lvl5pPr>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5pPr>
                      <a:lvl6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6pPr>
                      <a:lvl7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7pPr>
                      <a:lvl8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8pPr>
                      <a:lvl9pPr fontAlgn="base">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pitchFamily="2" charset="-122"/>
                          <a:cs typeface="等线" panose="02010600030101010101" pitchFamily="2" charset="-122"/>
                          <a:sym typeface="Calibri" panose="020F0502020204030204" pitchFamily="34" charset="0"/>
                        </a:defRPr>
                      </a:lvl9pPr>
                    </a:lstStyle>
                    <a:p>
                      <a:pPr marL="6858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pPr>
                      <a:endParaRPr kumimoji="0" lang="en-US" altLang="en-US" sz="2400" b="1" i="0" u="none" strike="noStrike" cap="none" normalizeH="0" baseline="0" dirty="0">
                        <a:ln>
                          <a:noFill/>
                        </a:ln>
                        <a:solidFill>
                          <a:schemeClr val="tx1"/>
                        </a:solidFill>
                        <a:effectLst/>
                        <a:latin typeface="Cambria" panose="02040503050406030204" pitchFamily="18" charset="0"/>
                        <a:cs typeface="Arial" panose="020B0604020202090204" pitchFamily="34" charset="0"/>
                        <a:sym typeface="Times New Roman" panose="02020603050405020304" pitchFamily="18" charset="0"/>
                      </a:endParaRPr>
                    </a:p>
                  </a:txBody>
                  <a:tcPr marL="0" marR="0" marT="0" marB="0"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14385" name="TextBox 4"/>
          <p:cNvSpPr>
            <a:spLocks noChangeArrowheads="1"/>
          </p:cNvSpPr>
          <p:nvPr/>
        </p:nvSpPr>
        <p:spPr bwMode="auto">
          <a:xfrm>
            <a:off x="514350" y="4806950"/>
            <a:ext cx="111633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eaLnBrk="1" hangingPunct="1">
              <a:lnSpc>
                <a:spcPct val="100000"/>
              </a:lnSpc>
              <a:spcBef>
                <a:spcPct val="0"/>
              </a:spcBef>
              <a:buFont typeface="Wingdings" panose="05000000000000000000" pitchFamily="2" charset="2"/>
              <a:buChar char="v"/>
            </a:pPr>
            <a:r>
              <a:rPr lang="en-US" altLang="en-US" sz="2400" dirty="0" err="1">
                <a:latin typeface="Cambria" panose="02040503050406030204" pitchFamily="18" charset="0"/>
                <a:ea typeface="SimSun" pitchFamily="2" charset="-122"/>
                <a:cs typeface="Arial" panose="020B0604020202090204" pitchFamily="34" charset="0"/>
              </a:rPr>
              <a:t>Thời</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lượng</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thực</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hiện</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chương</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trình</a:t>
            </a:r>
            <a:r>
              <a:rPr lang="en-US" altLang="en-US" sz="2400" dirty="0">
                <a:latin typeface="Cambria" panose="02040503050406030204" pitchFamily="18" charset="0"/>
                <a:ea typeface="SimSun" pitchFamily="2" charset="-122"/>
                <a:cs typeface="Arial" panose="020B0604020202090204" pitchFamily="34" charset="0"/>
              </a:rPr>
              <a:t> ở </a:t>
            </a:r>
            <a:r>
              <a:rPr lang="en-US" altLang="en-US" sz="2400" dirty="0" err="1">
                <a:latin typeface="Cambria" panose="02040503050406030204" pitchFamily="18" charset="0"/>
                <a:ea typeface="SimSun" pitchFamily="2" charset="-122"/>
                <a:cs typeface="Arial" panose="020B0604020202090204" pitchFamily="34" charset="0"/>
              </a:rPr>
              <a:t>các</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lớp</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theo</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số</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tiết</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học</a:t>
            </a:r>
            <a:r>
              <a:rPr lang="en-US" altLang="en-US" sz="2400" dirty="0">
                <a:latin typeface="Cambria" panose="02040503050406030204" pitchFamily="18" charset="0"/>
                <a:ea typeface="SimSun" pitchFamily="2" charset="-122"/>
                <a:cs typeface="Arial" panose="020B0604020202090204" pitchFamily="34" charset="0"/>
              </a:rPr>
              <a:t>): 35 </a:t>
            </a:r>
            <a:r>
              <a:rPr lang="en-US" altLang="en-US" sz="2400" dirty="0" err="1">
                <a:latin typeface="Cambria" panose="02040503050406030204" pitchFamily="18" charset="0"/>
                <a:ea typeface="SimSun" pitchFamily="2" charset="-122"/>
                <a:cs typeface="Arial" panose="020B0604020202090204" pitchFamily="34" charset="0"/>
              </a:rPr>
              <a:t>tiết</a:t>
            </a:r>
            <a:r>
              <a:rPr lang="en-US" altLang="en-US" sz="2400" dirty="0">
                <a:latin typeface="Cambria" panose="02040503050406030204" pitchFamily="18" charset="0"/>
                <a:ea typeface="SimSun" pitchFamily="2" charset="-122"/>
                <a:cs typeface="Arial" panose="020B0604020202090204" pitchFamily="34" charset="0"/>
              </a:rPr>
              <a:t>/</a:t>
            </a:r>
            <a:r>
              <a:rPr lang="en-US" altLang="en-US" sz="2400" dirty="0" err="1">
                <a:latin typeface="Cambria" panose="02040503050406030204" pitchFamily="18" charset="0"/>
                <a:ea typeface="SimSun" pitchFamily="2" charset="-122"/>
                <a:cs typeface="Arial" panose="020B0604020202090204" pitchFamily="34" charset="0"/>
              </a:rPr>
              <a:t>năm</a:t>
            </a:r>
            <a:endParaRPr lang="en-US" altLang="en-US" sz="2400" dirty="0">
              <a:latin typeface="Cambria" panose="02040503050406030204" pitchFamily="18" charset="0"/>
              <a:ea typeface="SimSun" pitchFamily="2" charset="-122"/>
              <a:cs typeface="Arial" panose="020B0604020202090204" pitchFamily="34" charset="0"/>
            </a:endParaRPr>
          </a:p>
          <a:p>
            <a:pPr eaLnBrk="1" hangingPunct="1">
              <a:spcBef>
                <a:spcPct val="0"/>
              </a:spcBef>
              <a:buFont typeface="Wingdings" panose="05000000000000000000" pitchFamily="2" charset="2"/>
              <a:buChar char="v"/>
            </a:pPr>
            <a:r>
              <a:rPr lang="en-US" altLang="en-US" sz="2400" dirty="0" err="1">
                <a:latin typeface="Cambria" panose="02040503050406030204" pitchFamily="18" charset="0"/>
                <a:ea typeface="SimSun" pitchFamily="2" charset="-122"/>
                <a:cs typeface="Arial" panose="020B0604020202090204" pitchFamily="34" charset="0"/>
              </a:rPr>
              <a:t>Thời</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lượng</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còn</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lại</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của</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chương</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trình</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dành</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cho</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các</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hoạt</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động</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đánh</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giá</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định</a:t>
            </a:r>
            <a:r>
              <a:rPr lang="en-US" altLang="en-US" sz="2400" dirty="0">
                <a:latin typeface="Cambria" panose="02040503050406030204" pitchFamily="18" charset="0"/>
                <a:ea typeface="SimSun" pitchFamily="2" charset="-122"/>
                <a:cs typeface="Arial" panose="020B0604020202090204" pitchFamily="34" charset="0"/>
              </a:rPr>
              <a:t> </a:t>
            </a:r>
            <a:r>
              <a:rPr lang="en-US" altLang="en-US" sz="2400" dirty="0" err="1">
                <a:latin typeface="Cambria" panose="02040503050406030204" pitchFamily="18" charset="0"/>
                <a:ea typeface="SimSun" pitchFamily="2" charset="-122"/>
                <a:cs typeface="Arial" panose="020B0604020202090204" pitchFamily="34" charset="0"/>
              </a:rPr>
              <a:t>kì</a:t>
            </a:r>
            <a:endParaRPr lang="en-US" altLang="en-US" sz="2400" dirty="0">
              <a:latin typeface="Cambria" panose="02040503050406030204" pitchFamily="18" charset="0"/>
              <a:ea typeface="SimSun" pitchFamily="2" charset="-122"/>
              <a:cs typeface="Arial" panose="020B0604020202090204" pitchFamily="34" charset="0"/>
            </a:endParaRPr>
          </a:p>
          <a:p>
            <a:pPr eaLnBrk="1" hangingPunct="1">
              <a:lnSpc>
                <a:spcPct val="100000"/>
              </a:lnSpc>
              <a:spcBef>
                <a:spcPct val="0"/>
              </a:spcBef>
              <a:buFontTx/>
              <a:buNone/>
            </a:pPr>
            <a:endParaRPr lang="en-US" altLang="en-US" sz="2400" dirty="0">
              <a:latin typeface="Cambria" panose="02040503050406030204" pitchFamily="18" charset="0"/>
              <a:ea typeface="SimSun" pitchFamily="2" charset="-122"/>
              <a:cs typeface="Arial" panose="020B0604020202090204" pitchFamily="34" charset="0"/>
            </a:endParaRPr>
          </a:p>
        </p:txBody>
      </p:sp>
      <p:sp>
        <p:nvSpPr>
          <p:cNvPr id="14386" name="TextBox 5"/>
          <p:cNvSpPr>
            <a:spLocks noChangeArrowheads="1"/>
          </p:cNvSpPr>
          <p:nvPr/>
        </p:nvSpPr>
        <p:spPr bwMode="auto">
          <a:xfrm>
            <a:off x="6940550" y="1081088"/>
            <a:ext cx="80803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eaLnBrk="1" hangingPunct="1">
              <a:lnSpc>
                <a:spcPct val="100000"/>
              </a:lnSpc>
              <a:spcBef>
                <a:spcPct val="0"/>
              </a:spcBef>
              <a:buFontTx/>
              <a:buNone/>
            </a:pPr>
            <a:endParaRPr lang="en-US" altLang="en-US" sz="1800">
              <a:latin typeface="Cambria" panose="02040503050406030204" pitchFamily="18" charset="0"/>
              <a:ea typeface="SimSun" pitchFamily="2" charset="-122"/>
              <a:cs typeface="Arial" panose="020B0604020202090204" pitchFamily="34" charset="0"/>
            </a:endParaRPr>
          </a:p>
        </p:txBody>
      </p:sp>
      <p:sp>
        <p:nvSpPr>
          <p:cNvPr id="14387" name="Title 1"/>
          <p:cNvSpPr>
            <a:spLocks noGrp="1" noChangeArrowheads="1"/>
          </p:cNvSpPr>
          <p:nvPr>
            <p:ph type="title" idx="4294967295"/>
          </p:nvPr>
        </p:nvSpPr>
        <p:spPr>
          <a:xfrm>
            <a:off x="360727" y="970168"/>
            <a:ext cx="10953925" cy="868362"/>
          </a:xfrm>
        </p:spPr>
        <p:txBody>
          <a:bodyPr>
            <a:normAutofit fontScale="90000"/>
          </a:bodyPr>
          <a:lstStyle/>
          <a:p>
            <a:pPr algn="ctr" eaLnBrk="1" hangingPunct="1"/>
            <a:r>
              <a:rPr lang="en-US" altLang="zh-CN" b="1" dirty="0">
                <a:solidFill>
                  <a:srgbClr val="C00000"/>
                </a:solidFill>
                <a:ea typeface="SimSun" pitchFamily="2" charset="-122"/>
                <a:sym typeface="Arial" panose="020B0604020202090204" pitchFamily="34" charset="0"/>
              </a:rPr>
              <a:t>THỜI LƯỢNG THỰC HIỆN CHƯƠNG TRÌNH</a:t>
            </a:r>
            <a:endParaRPr lang="en-US" altLang="zh-CN" dirty="0">
              <a:ea typeface="SimSun" pitchFamily="2" charset="-122"/>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88"/>
          <p:cNvSpPr>
            <a:spLocks noChangeArrowheads="1"/>
          </p:cNvSpPr>
          <p:nvPr/>
        </p:nvSpPr>
        <p:spPr bwMode="auto">
          <a:xfrm>
            <a:off x="920750" y="684213"/>
            <a:ext cx="10061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gn="just" eaLnBrk="1" hangingPunct="1">
              <a:lnSpc>
                <a:spcPct val="100000"/>
              </a:lnSpc>
              <a:spcBef>
                <a:spcPct val="0"/>
              </a:spcBef>
              <a:buFontTx/>
              <a:buNone/>
            </a:pPr>
            <a:r>
              <a:rPr lang="en-US" altLang="en-US" sz="2000" b="1" dirty="0" err="1">
                <a:solidFill>
                  <a:srgbClr val="FF0000"/>
                </a:solidFill>
                <a:latin typeface="Cambria" panose="02040503050406030204" pitchFamily="18" charset="0"/>
                <a:cs typeface="Tahoma" panose="020B0804030504040204" pitchFamily="34" charset="0"/>
              </a:rPr>
              <a:t>Sách</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được</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thiết</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kế</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gồm</a:t>
            </a:r>
            <a:r>
              <a:rPr lang="en-US" altLang="en-US" sz="2000" b="1" dirty="0">
                <a:solidFill>
                  <a:srgbClr val="FF0000"/>
                </a:solidFill>
                <a:latin typeface="Cambria" panose="02040503050406030204" pitchFamily="18" charset="0"/>
                <a:cs typeface="Tahoma" panose="020B0804030504040204" pitchFamily="34" charset="0"/>
              </a:rPr>
              <a:t> 8 </a:t>
            </a:r>
            <a:r>
              <a:rPr lang="en-US" altLang="en-US" sz="2000" b="1" dirty="0" err="1">
                <a:solidFill>
                  <a:srgbClr val="FF0000"/>
                </a:solidFill>
                <a:latin typeface="Cambria" panose="02040503050406030204" pitchFamily="18" charset="0"/>
                <a:cs typeface="Tahoma" panose="020B0804030504040204" pitchFamily="34" charset="0"/>
              </a:rPr>
              <a:t>chủ</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đề</a:t>
            </a:r>
            <a:r>
              <a:rPr lang="en-US" altLang="en-US" sz="2000" b="1" dirty="0">
                <a:solidFill>
                  <a:srgbClr val="FF0000"/>
                </a:solidFill>
                <a:latin typeface="Cambria" panose="02040503050406030204" pitchFamily="18" charset="0"/>
                <a:cs typeface="Tahoma" panose="020B0804030504040204" pitchFamily="34" charset="0"/>
              </a:rPr>
              <a:t>, 12 </a:t>
            </a:r>
            <a:r>
              <a:rPr lang="en-US" altLang="en-US" sz="2000" b="1" dirty="0" err="1">
                <a:solidFill>
                  <a:srgbClr val="FF0000"/>
                </a:solidFill>
                <a:latin typeface="Cambria" panose="02040503050406030204" pitchFamily="18" charset="0"/>
                <a:cs typeface="Tahoma" panose="020B0804030504040204" pitchFamily="34" charset="0"/>
              </a:rPr>
              <a:t>bài</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học</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bám</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sát</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các</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mạch</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nội</a:t>
            </a:r>
            <a:r>
              <a:rPr lang="en-US" altLang="en-US" sz="2000" b="1" dirty="0">
                <a:solidFill>
                  <a:srgbClr val="FF0000"/>
                </a:solidFill>
                <a:latin typeface="Cambria" panose="02040503050406030204" pitchFamily="18" charset="0"/>
                <a:cs typeface="Tahoma" panose="020B0804030504040204" pitchFamily="34" charset="0"/>
              </a:rPr>
              <a:t> dung </a:t>
            </a:r>
            <a:r>
              <a:rPr lang="en-US" altLang="en-US" sz="2000" b="1" dirty="0" err="1">
                <a:solidFill>
                  <a:srgbClr val="FF0000"/>
                </a:solidFill>
                <a:latin typeface="Cambria" panose="02040503050406030204" pitchFamily="18" charset="0"/>
                <a:cs typeface="Tahoma" panose="020B0804030504040204" pitchFamily="34" charset="0"/>
              </a:rPr>
              <a:t>và</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yêu</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cầu</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cần</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đạt</a:t>
            </a:r>
            <a:r>
              <a:rPr lang="en-US" altLang="en-US" sz="2000" b="1" dirty="0">
                <a:solidFill>
                  <a:srgbClr val="FF0000"/>
                </a:solidFill>
                <a:latin typeface="Cambria" panose="02040503050406030204" pitchFamily="18" charset="0"/>
                <a:cs typeface="Tahoma" panose="020B0804030504040204" pitchFamily="34" charset="0"/>
              </a:rPr>
              <a:t> ở </a:t>
            </a:r>
            <a:r>
              <a:rPr lang="en-US" altLang="en-US" sz="2000" b="1" dirty="0" err="1">
                <a:solidFill>
                  <a:srgbClr val="FF0000"/>
                </a:solidFill>
                <a:latin typeface="Cambria" panose="02040503050406030204" pitchFamily="18" charset="0"/>
                <a:cs typeface="Tahoma" panose="020B0804030504040204" pitchFamily="34" charset="0"/>
              </a:rPr>
              <a:t>lớp</a:t>
            </a:r>
            <a:r>
              <a:rPr lang="en-US" altLang="en-US" sz="2000" b="1" dirty="0">
                <a:solidFill>
                  <a:srgbClr val="FF0000"/>
                </a:solidFill>
                <a:latin typeface="Cambria" panose="02040503050406030204" pitchFamily="18" charset="0"/>
                <a:cs typeface="Tahoma" panose="020B0804030504040204" pitchFamily="34" charset="0"/>
              </a:rPr>
              <a:t> 5 </a:t>
            </a:r>
            <a:r>
              <a:rPr lang="en-US" altLang="en-US" sz="2000" b="1" dirty="0" err="1">
                <a:solidFill>
                  <a:srgbClr val="FF0000"/>
                </a:solidFill>
                <a:latin typeface="Cambria" panose="02040503050406030204" pitchFamily="18" charset="0"/>
                <a:cs typeface="Tahoma" panose="020B0804030504040204" pitchFamily="34" charset="0"/>
              </a:rPr>
              <a:t>trong</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Chương</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trình</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Đạo</a:t>
            </a:r>
            <a:r>
              <a:rPr lang="en-US" altLang="en-US" sz="2000" b="1" dirty="0">
                <a:solidFill>
                  <a:srgbClr val="FF0000"/>
                </a:solidFill>
                <a:latin typeface="Cambria" panose="02040503050406030204" pitchFamily="18" charset="0"/>
                <a:cs typeface="Tahoma" panose="020B0804030504040204" pitchFamily="34" charset="0"/>
              </a:rPr>
              <a:t> </a:t>
            </a:r>
            <a:r>
              <a:rPr lang="en-US" altLang="en-US" sz="2000" b="1" dirty="0" err="1">
                <a:solidFill>
                  <a:srgbClr val="FF0000"/>
                </a:solidFill>
                <a:latin typeface="Cambria" panose="02040503050406030204" pitchFamily="18" charset="0"/>
                <a:cs typeface="Tahoma" panose="020B0804030504040204" pitchFamily="34" charset="0"/>
              </a:rPr>
              <a:t>đức</a:t>
            </a:r>
            <a:r>
              <a:rPr lang="en-US" altLang="en-US" sz="2000" b="1" dirty="0">
                <a:solidFill>
                  <a:srgbClr val="FF0000"/>
                </a:solidFill>
                <a:latin typeface="Cambria" panose="02040503050406030204" pitchFamily="18" charset="0"/>
                <a:cs typeface="Tahoma" panose="020B0804030504040204" pitchFamily="34" charset="0"/>
              </a:rPr>
              <a:t> 2018.</a:t>
            </a:r>
            <a:endParaRPr lang="en-US" altLang="en-US" sz="2000" dirty="0">
              <a:latin typeface="Cambria" panose="02040503050406030204" pitchFamily="18" charset="0"/>
              <a:cs typeface="Tahoma" panose="020B0804030504040204" pitchFamily="34" charset="0"/>
            </a:endParaRPr>
          </a:p>
        </p:txBody>
      </p:sp>
      <p:graphicFrame>
        <p:nvGraphicFramePr>
          <p:cNvPr id="8196" name="Table 9"/>
          <p:cNvGraphicFramePr>
            <a:graphicFrameLocks noGrp="1"/>
          </p:cNvGraphicFramePr>
          <p:nvPr>
            <p:custDataLst>
              <p:tags r:id="rId1"/>
            </p:custDataLst>
            <p:extLst>
              <p:ext uri="{D42A27DB-BD31-4B8C-83A1-F6EECF244321}">
                <p14:modId xmlns:p14="http://schemas.microsoft.com/office/powerpoint/2010/main" val="2006507841"/>
              </p:ext>
            </p:extLst>
          </p:nvPr>
        </p:nvGraphicFramePr>
        <p:xfrm>
          <a:off x="-20638" y="1423988"/>
          <a:ext cx="12220576" cy="5400263"/>
        </p:xfrm>
        <a:graphic>
          <a:graphicData uri="http://schemas.openxmlformats.org/drawingml/2006/table">
            <a:tbl>
              <a:tblPr/>
              <a:tblGrid>
                <a:gridCol w="785813">
                  <a:extLst>
                    <a:ext uri="{9D8B030D-6E8A-4147-A177-3AD203B41FA5}">
                      <a16:colId xmlns:a16="http://schemas.microsoft.com/office/drawing/2014/main" val="20000"/>
                    </a:ext>
                  </a:extLst>
                </a:gridCol>
                <a:gridCol w="4402138">
                  <a:extLst>
                    <a:ext uri="{9D8B030D-6E8A-4147-A177-3AD203B41FA5}">
                      <a16:colId xmlns:a16="http://schemas.microsoft.com/office/drawing/2014/main" val="20001"/>
                    </a:ext>
                  </a:extLst>
                </a:gridCol>
                <a:gridCol w="820737">
                  <a:extLst>
                    <a:ext uri="{9D8B030D-6E8A-4147-A177-3AD203B41FA5}">
                      <a16:colId xmlns:a16="http://schemas.microsoft.com/office/drawing/2014/main" val="20002"/>
                    </a:ext>
                  </a:extLst>
                </a:gridCol>
                <a:gridCol w="592138">
                  <a:extLst>
                    <a:ext uri="{9D8B030D-6E8A-4147-A177-3AD203B41FA5}">
                      <a16:colId xmlns:a16="http://schemas.microsoft.com/office/drawing/2014/main" val="20003"/>
                    </a:ext>
                  </a:extLst>
                </a:gridCol>
                <a:gridCol w="4886325">
                  <a:extLst>
                    <a:ext uri="{9D8B030D-6E8A-4147-A177-3AD203B41FA5}">
                      <a16:colId xmlns:a16="http://schemas.microsoft.com/office/drawing/2014/main" val="20004"/>
                    </a:ext>
                  </a:extLst>
                </a:gridCol>
                <a:gridCol w="733425">
                  <a:extLst>
                    <a:ext uri="{9D8B030D-6E8A-4147-A177-3AD203B41FA5}">
                      <a16:colId xmlns:a16="http://schemas.microsoft.com/office/drawing/2014/main" val="20005"/>
                    </a:ext>
                  </a:extLst>
                </a:gridCol>
              </a:tblGrid>
              <a:tr h="734008">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STT</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Tên</a:t>
                      </a:r>
                      <a:r>
                        <a:rPr kumimoji="0" lang="en-US" altLang="zh-CN" sz="1800" b="1"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1"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bài</a:t>
                      </a:r>
                      <a:endParaRPr kumimoji="0" lang="en-US" altLang="zh-CN" sz="1800" b="1"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Số tiết</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STT</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Tên</a:t>
                      </a:r>
                      <a:r>
                        <a:rPr kumimoji="0" lang="en-US" altLang="zh-CN" sz="1800" b="1"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1"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bài</a:t>
                      </a:r>
                      <a:endParaRPr kumimoji="0" lang="en-US" altLang="zh-CN" sz="1800" b="1"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Số tiết</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65429">
                <a:tc gridSpan="2">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Học kì 1</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hMerge="1">
                  <a:txBody>
                    <a:bodyPr/>
                    <a:lstStyle/>
                    <a:p>
                      <a:endParaRPr lang="en-US"/>
                    </a:p>
                  </a:txBody>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1" i="0" u="none" strike="noStrike" cap="none" normalizeH="0" baseline="0">
                          <a:ln>
                            <a:noFill/>
                          </a:ln>
                          <a:solidFill>
                            <a:srgbClr val="0070C0"/>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17</a:t>
                      </a: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gridSpan="2">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Học kì 2</a:t>
                      </a:r>
                    </a:p>
                  </a:txBody>
                  <a:tcPr marL="68580" marR="685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hMerge="1">
                  <a:txBody>
                    <a:bodyPr/>
                    <a:lstStyle/>
                    <a:p>
                      <a:endParaRPr lang="en-US"/>
                    </a:p>
                  </a:txBody>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a:ln>
                            <a:noFill/>
                          </a:ln>
                          <a:solidFill>
                            <a:srgbClr val="0070C0"/>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18</a:t>
                      </a:r>
                      <a:r>
                        <a:rPr kumimoji="0" lang="en-US" altLang="zh-CN" sz="1800" b="1"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89137">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1</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Người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có</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công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với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quê</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hương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đất</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nước</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2</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7</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Môi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trường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sống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quanh</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em</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2</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711956">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2</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biết</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ơn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người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có</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công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với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quê</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hương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đất</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nước</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3</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8</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bảo</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vệ</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môi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trường</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2</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07612">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3</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tôn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trọng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sự</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khác</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biệt</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của</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người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khác</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3</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9</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lập</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kế</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hoạch</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cá</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nhân</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3</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78071">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4</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nhận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biết</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khó</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khăn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trong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học</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tập</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và</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cuộc</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sống</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2</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10</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nhận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diện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biểu</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hiện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xâm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hại</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3</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707230">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5</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vượt</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qua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khó</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khăn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trong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học</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tập</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và</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cuộc</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sống</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2</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11</a:t>
                      </a:r>
                      <a:endPar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chủ</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động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phòng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tránh</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xâm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hại</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3</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54403">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6</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bảo</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vệ</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cái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đúng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cái</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tốt</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3</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12</a:t>
                      </a:r>
                      <a:endPar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Em</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sử</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dụng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tiền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hợp</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lí</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3</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54403">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pPr>
                      <a:endParaRPr kumimoji="0" lang="en-US" altLang="en-US"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mbria" panose="02040503050406030204" pitchFamily="18"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Ôn tập tổng hợp</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Arial" panose="020B0604020202090204" pitchFamily="34" charset="0"/>
                        </a:rPr>
                        <a:t>1</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endParaRPr kumimoji="0" lang="en-US" altLang="en-US" sz="1800" b="0" i="0" u="none" strike="noStrike" cap="none" normalizeH="0" baseline="0">
                        <a:ln>
                          <a:noFill/>
                        </a:ln>
                        <a:solidFill>
                          <a:schemeClr val="tx1"/>
                        </a:solidFill>
                        <a:effectLst/>
                        <a:latin typeface="Cambria" panose="02040503050406030204" pitchFamily="18" charset="0"/>
                        <a:ea typeface="SimSun" pitchFamily="2" charset="-122"/>
                        <a:cs typeface="Tahoma" panose="020B0804030504040204" pitchFamily="34" charset="0"/>
                        <a:sym typeface="Arial" panose="020B060402020209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just"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Ôn</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tập</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tổng</a:t>
                      </a:r>
                      <a:r>
                        <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 </a:t>
                      </a:r>
                      <a:r>
                        <a:rPr kumimoji="0" lang="en-US" altLang="zh-CN" sz="1800" b="0" i="0" u="none" strike="noStrike" cap="none" normalizeH="0" baseline="0" dirty="0" err="1">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hợp</a:t>
                      </a:r>
                      <a:endParaRPr kumimoji="0" lang="en-US" altLang="zh-CN" sz="1800" b="0" i="0" u="none" strike="noStrike" cap="none" normalizeH="0" baseline="0" dirty="0">
                        <a:ln>
                          <a:noFill/>
                        </a:ln>
                        <a:solidFill>
                          <a:schemeClr val="tx1"/>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endParaRP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tc>
                  <a:txBody>
                    <a:bodyPr/>
                    <a:lstStyle>
                      <a:lvl1pPr>
                        <a:lnSpc>
                          <a:spcPct val="120000"/>
                        </a:lnSpc>
                        <a:spcBef>
                          <a:spcPts val="1000"/>
                        </a:spcBef>
                        <a:buFont typeface="Wingdings" panose="05000000000000000000" pitchFamily="2" charset="2"/>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defRPr sz="14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marL="0" marR="0" lvl="0" indent="0" algn="ctr" defTabSz="914400" rtl="0" eaLnBrk="1" fontAlgn="base" latinLnBrk="0" hangingPunct="1">
                        <a:lnSpc>
                          <a:spcPct val="130000"/>
                        </a:lnSpc>
                        <a:spcBef>
                          <a:spcPts val="600"/>
                        </a:spcBef>
                        <a:spcAft>
                          <a:spcPts val="600"/>
                        </a:spcAft>
                        <a:buClrTx/>
                        <a:buSzTx/>
                        <a:buFont typeface="Wingdings" panose="05000000000000000000" pitchFamily="2" charset="2"/>
                        <a:buNone/>
                      </a:pPr>
                      <a:r>
                        <a:rPr kumimoji="0" lang="en-US" altLang="zh-CN" sz="1800" b="1" i="0" u="none" strike="noStrike" cap="none" normalizeH="0" baseline="0" dirty="0">
                          <a:ln>
                            <a:noFill/>
                          </a:ln>
                          <a:solidFill>
                            <a:srgbClr val="FF0000"/>
                          </a:solidFill>
                          <a:effectLst/>
                          <a:latin typeface="Cambria" panose="02040503050406030204" pitchFamily="18" charset="0"/>
                          <a:ea typeface="SimSun" pitchFamily="2" charset="-122"/>
                          <a:cs typeface="Tahoma" panose="020B0804030504040204" pitchFamily="34" charset="0"/>
                          <a:sym typeface="Calibri" panose="020F0502020204030204" pitchFamily="34" charset="0"/>
                        </a:rPr>
                        <a:t>2</a:t>
                      </a:r>
                    </a:p>
                  </a:txBody>
                  <a:tcPr marL="68580" marR="685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5C72899D-86CE-6B58-ED3E-550C68CE5966}"/>
              </a:ext>
            </a:extLst>
          </p:cNvPr>
          <p:cNvSpPr txBox="1"/>
          <p:nvPr/>
        </p:nvSpPr>
        <p:spPr>
          <a:xfrm>
            <a:off x="2834640" y="190798"/>
            <a:ext cx="7813040" cy="461665"/>
          </a:xfrm>
          <a:prstGeom prst="rect">
            <a:avLst/>
          </a:prstGeom>
          <a:noFill/>
        </p:spPr>
        <p:txBody>
          <a:bodyPr wrap="square">
            <a:spAutoFit/>
          </a:bodyPr>
          <a:lstStyle/>
          <a:p>
            <a:pPr marL="0" indent="0">
              <a:buNone/>
            </a:pPr>
            <a:r>
              <a:rPr lang="en-US" altLang="en-US" sz="2400" b="1" dirty="0">
                <a:latin typeface="Times New Roman" panose="02020603050405020304" pitchFamily="18" charset="0"/>
                <a:cs typeface="Times New Roman" panose="02020603050405020304" pitchFamily="18" charset="0"/>
              </a:rPr>
              <a:t>2. C</a:t>
            </a:r>
            <a:r>
              <a:rPr lang="vi-VN" altLang="en-US" sz="2400" b="1" dirty="0">
                <a:latin typeface="Times New Roman" panose="02020603050405020304" pitchFamily="18" charset="0"/>
                <a:cs typeface="Times New Roman" panose="02020603050405020304" pitchFamily="18" charset="0"/>
              </a:rPr>
              <a:t>ác chủ đề </a:t>
            </a:r>
            <a:r>
              <a:rPr lang="en-GB" altLang="en-US" sz="2400" b="1" dirty="0" err="1">
                <a:latin typeface="Times New Roman" panose="02020603050405020304" pitchFamily="18" charset="0"/>
                <a:cs typeface="Times New Roman" panose="02020603050405020304" pitchFamily="18" charset="0"/>
              </a:rPr>
              <a:t>môn</a:t>
            </a:r>
            <a:r>
              <a:rPr lang="en-GB" altLang="en-US" sz="2400" b="1" dirty="0">
                <a:latin typeface="Times New Roman" panose="02020603050405020304" pitchFamily="18" charset="0"/>
                <a:cs typeface="Times New Roman" panose="02020603050405020304" pitchFamily="18" charset="0"/>
              </a:rPr>
              <a:t> </a:t>
            </a:r>
            <a:r>
              <a:rPr lang="vi-VN" altLang="en-US" sz="2400" b="1" dirty="0">
                <a:latin typeface="Times New Roman" panose="02020603050405020304" pitchFamily="18" charset="0"/>
                <a:cs typeface="Times New Roman" panose="02020603050405020304" pitchFamily="18" charset="0"/>
              </a:rPr>
              <a:t>Đạo đức</a:t>
            </a:r>
            <a:r>
              <a:rPr lang="en-GB" altLang="en-US" sz="2400" b="1" dirty="0">
                <a:latin typeface="Times New Roman" panose="02020603050405020304" pitchFamily="18" charset="0"/>
                <a:cs typeface="Times New Roman" panose="02020603050405020304" pitchFamily="18" charset="0"/>
              </a:rPr>
              <a:t> </a:t>
            </a:r>
            <a:r>
              <a:rPr lang="en-GB" altLang="en-US" sz="2400" b="1" dirty="0" err="1">
                <a:latin typeface="Times New Roman" panose="02020603050405020304" pitchFamily="18" charset="0"/>
                <a:cs typeface="Times New Roman" panose="02020603050405020304" pitchFamily="18" charset="0"/>
              </a:rPr>
              <a:t>lớp</a:t>
            </a:r>
            <a:r>
              <a:rPr lang="vi-VN" altLang="en-US" sz="2400" b="1" dirty="0">
                <a:latin typeface="Times New Roman" panose="02020603050405020304" pitchFamily="18" charset="0"/>
                <a:cs typeface="Times New Roman" panose="02020603050405020304" pitchFamily="18" charset="0"/>
              </a:rPr>
              <a:t> 5 </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2080" b="6020"/>
          <a:stretch>
            <a:fillRect/>
          </a:stretch>
        </p:blipFill>
        <p:spPr>
          <a:xfrm>
            <a:off x="11179175" y="0"/>
            <a:ext cx="890588" cy="817563"/>
          </a:xfrm>
          <a:prstGeom prst="rect">
            <a:avLst/>
          </a:prstGeom>
          <a:ln>
            <a:noFill/>
          </a:ln>
          <a:effectLst>
            <a:outerShdw blurRad="292100" dist="139700" dir="2700000" algn="tl" rotWithShape="0">
              <a:srgbClr val="333333">
                <a:alpha val="65000"/>
              </a:srgbClr>
            </a:outerShdw>
          </a:effectLst>
        </p:spPr>
      </p:pic>
      <p:sp>
        <p:nvSpPr>
          <p:cNvPr id="19460" name="TextBox 6"/>
          <p:cNvSpPr txBox="1">
            <a:spLocks noChangeArrowheads="1"/>
          </p:cNvSpPr>
          <p:nvPr/>
        </p:nvSpPr>
        <p:spPr bwMode="auto">
          <a:xfrm>
            <a:off x="396875" y="1323181"/>
            <a:ext cx="5219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gn="just">
              <a:lnSpc>
                <a:spcPct val="100000"/>
              </a:lnSpc>
              <a:spcBef>
                <a:spcPct val="0"/>
              </a:spcBef>
              <a:buFontTx/>
              <a:buNone/>
            </a:pPr>
            <a:r>
              <a:rPr lang="en-US" altLang="en-US" sz="1800" b="1" dirty="0" err="1">
                <a:latin typeface="Cambria" panose="02040503050406030204" pitchFamily="18" charset="0"/>
                <a:ea typeface="SimSun" pitchFamily="2" charset="-122"/>
                <a:cs typeface="Arial" panose="020B0604020202090204" pitchFamily="34" charset="0"/>
              </a:rPr>
              <a:t>Sách</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được</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biên</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soạn</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theo</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hướng</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phát</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triển</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năng</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lực</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dựa</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trên</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các</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mạch</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nội</a:t>
            </a:r>
            <a:r>
              <a:rPr lang="en-US" altLang="en-US" sz="1800" b="1" dirty="0">
                <a:latin typeface="Cambria" panose="02040503050406030204" pitchFamily="18" charset="0"/>
                <a:ea typeface="SimSun" pitchFamily="2" charset="-122"/>
                <a:cs typeface="Arial" panose="020B0604020202090204" pitchFamily="34" charset="0"/>
              </a:rPr>
              <a:t> dung </a:t>
            </a:r>
            <a:r>
              <a:rPr lang="en-US" altLang="en-US" sz="1800" b="1" dirty="0" err="1">
                <a:latin typeface="Cambria" panose="02040503050406030204" pitchFamily="18" charset="0"/>
                <a:ea typeface="SimSun" pitchFamily="2" charset="-122"/>
                <a:cs typeface="Arial" panose="020B0604020202090204" pitchFamily="34" charset="0"/>
              </a:rPr>
              <a:t>và</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yêu</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cầu</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cần</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đạt</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của</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chương</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trình</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với</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kế</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hoạch</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giáo</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dục</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rõ</a:t>
            </a:r>
            <a:r>
              <a:rPr lang="en-US" altLang="en-US" sz="1800" b="1" dirty="0">
                <a:latin typeface="Cambria" panose="02040503050406030204" pitchFamily="18" charset="0"/>
                <a:ea typeface="SimSun" pitchFamily="2" charset="-122"/>
                <a:cs typeface="Arial" panose="020B0604020202090204" pitchFamily="34" charset="0"/>
              </a:rPr>
              <a:t> </a:t>
            </a:r>
            <a:r>
              <a:rPr lang="en-US" altLang="en-US" sz="1800" b="1" dirty="0" err="1">
                <a:latin typeface="Cambria" panose="02040503050406030204" pitchFamily="18" charset="0"/>
                <a:ea typeface="SimSun" pitchFamily="2" charset="-122"/>
                <a:cs typeface="Arial" panose="020B0604020202090204" pitchFamily="34" charset="0"/>
              </a:rPr>
              <a:t>ràng</a:t>
            </a:r>
            <a:r>
              <a:rPr lang="en-US" altLang="en-US" sz="1800" dirty="0">
                <a:latin typeface="Cambria" panose="02040503050406030204" pitchFamily="18" charset="0"/>
                <a:ea typeface="SimSun" pitchFamily="2" charset="-122"/>
                <a:cs typeface="Arial" panose="020B0604020202090204" pitchFamily="34" charset="0"/>
              </a:rPr>
              <a:t>.</a:t>
            </a:r>
            <a:endParaRPr lang="vi-VN" altLang="en-US" sz="1800" dirty="0">
              <a:latin typeface="Cambria" panose="02040503050406030204" pitchFamily="18" charset="0"/>
              <a:ea typeface="SimSun" pitchFamily="2" charset="-122"/>
              <a:cs typeface="Arial" panose="020B0604020202090204" pitchFamily="34" charset="0"/>
            </a:endParaRPr>
          </a:p>
        </p:txBody>
      </p:sp>
      <p:pic>
        <p:nvPicPr>
          <p:cNvPr id="3" name="Picture 2"/>
          <p:cNvPicPr>
            <a:picLocks noChangeAspect="1"/>
          </p:cNvPicPr>
          <p:nvPr/>
        </p:nvPicPr>
        <p:blipFill>
          <a:blip r:embed="rId4"/>
          <a:stretch>
            <a:fillRect/>
          </a:stretch>
        </p:blipFill>
        <p:spPr>
          <a:xfrm>
            <a:off x="6253357" y="182529"/>
            <a:ext cx="5344595" cy="6579483"/>
          </a:xfrm>
          <a:prstGeom prst="rect">
            <a:avLst/>
          </a:prstGeom>
        </p:spPr>
      </p:pic>
      <p:pic>
        <p:nvPicPr>
          <p:cNvPr id="4" name="Picture 3"/>
          <p:cNvPicPr>
            <a:picLocks noChangeAspect="1"/>
          </p:cNvPicPr>
          <p:nvPr/>
        </p:nvPicPr>
        <p:blipFill>
          <a:blip r:embed="rId5"/>
          <a:stretch>
            <a:fillRect/>
          </a:stretch>
        </p:blipFill>
        <p:spPr>
          <a:xfrm>
            <a:off x="791748" y="2845894"/>
            <a:ext cx="4429953" cy="3576055"/>
          </a:xfrm>
          <a:prstGeom prst="ellipse">
            <a:avLst/>
          </a:prstGeom>
          <a:ln>
            <a:noFill/>
          </a:ln>
          <a:effectLst>
            <a:softEdge rad="112500"/>
          </a:effectLst>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9416BE2-DA1F-4D19-9C81-6907B14E5579}"/>
              </a:ext>
            </a:extLst>
          </p:cNvPr>
          <p:cNvSpPr>
            <a:spLocks noGrp="1"/>
          </p:cNvSpPr>
          <p:nvPr>
            <p:ph type="dt" sz="half" idx="2"/>
          </p:nvPr>
        </p:nvSpPr>
        <p:spPr>
          <a:xfrm>
            <a:off x="476932" y="6356350"/>
            <a:ext cx="299297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79C4323-E1AD-4834-8B83-7D48C0574BE9}" type="datetime1">
              <a:rPr lang="en-US" smtClean="0"/>
              <a:pPr marL="0" marR="0" lvl="0" indent="0" algn="l" defTabSz="914400" rtl="0" eaLnBrk="1" fontAlgn="auto" latinLnBrk="0" hangingPunct="1">
                <a:lnSpc>
                  <a:spcPct val="100000"/>
                </a:lnSpc>
                <a:spcBef>
                  <a:spcPts val="0"/>
                </a:spcBef>
                <a:spcAft>
                  <a:spcPts val="0"/>
                </a:spcAft>
                <a:buClrTx/>
                <a:buSzTx/>
                <a:buFontTx/>
                <a:buNone/>
                <a:tabLst/>
                <a:defRPr/>
              </a:pPr>
              <a:t>8/7/2024</a:t>
            </a:fld>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3" name="Chỗ dành sẵn cho Số hiệu Bản chiếu 2">
            <a:extLst>
              <a:ext uri="{FF2B5EF4-FFF2-40B4-BE49-F238E27FC236}">
                <a16:creationId xmlns:a16="http://schemas.microsoft.com/office/drawing/2014/main" id="{1DA355D7-4BC2-4AA1-962B-9324CDD3AAC7}"/>
              </a:ext>
            </a:extLst>
          </p:cNvPr>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5" name="Hộp Văn bản 4">
            <a:extLst>
              <a:ext uri="{FF2B5EF4-FFF2-40B4-BE49-F238E27FC236}">
                <a16:creationId xmlns:a16="http://schemas.microsoft.com/office/drawing/2014/main" id="{60DE001C-CFFA-4F5D-BE15-58ADA434379F}"/>
              </a:ext>
            </a:extLst>
          </p:cNvPr>
          <p:cNvSpPr txBox="1"/>
          <p:nvPr/>
        </p:nvSpPr>
        <p:spPr>
          <a:xfrm>
            <a:off x="332509" y="1258569"/>
            <a:ext cx="11859490" cy="367504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lang="en-US" sz="4000" b="1" dirty="0">
                <a:solidFill>
                  <a:srgbClr val="FF0000"/>
                </a:solidFill>
                <a:latin typeface="Times New Roman" panose="02020603050405020304" pitchFamily="18" charset="0"/>
                <a:cs typeface="Times New Roman" panose="02020603050405020304" pitchFamily="18" charset="0"/>
              </a:rPr>
              <a:t>3. </a:t>
            </a:r>
            <a:r>
              <a:rPr kumimoji="0" lang="en-US" sz="4000" b="1" i="0"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rPr>
              <a:t>TÌM HIỂU</a:t>
            </a:r>
            <a:r>
              <a:rPr kumimoji="0" lang="en-US" sz="4000" b="1" i="0" u="none" strike="noStrike" kern="1200" cap="none" spc="0" normalizeH="0" noProof="0" dirty="0">
                <a:ln>
                  <a:noFill/>
                </a:ln>
                <a:solidFill>
                  <a:srgbClr val="FF0000"/>
                </a:solidFill>
                <a:uLnTx/>
                <a:uFillTx/>
                <a:latin typeface="Times New Roman" panose="02020603050405020304" pitchFamily="18" charset="0"/>
                <a:cs typeface="Times New Roman" panose="02020603050405020304" pitchFamily="18" charset="0"/>
              </a:rPr>
              <a:t>: </a:t>
            </a:r>
          </a:p>
          <a:p>
            <a:pPr marR="0" lvl="0" algn="just" defTabSz="914400" rtl="0" eaLnBrk="1" fontAlgn="auto" latinLnBrk="0" hangingPunct="1">
              <a:lnSpc>
                <a:spcPct val="150000"/>
              </a:lnSpc>
              <a:spcBef>
                <a:spcPts val="0"/>
              </a:spcBef>
              <a:spcAft>
                <a:spcPts val="0"/>
              </a:spcAft>
              <a:buClrTx/>
              <a:buSzTx/>
              <a:tabLst/>
              <a:defRPr/>
            </a:pPr>
            <a:r>
              <a:rPr lang="en-US" sz="4000" baseline="0" dirty="0">
                <a:solidFill>
                  <a:srgbClr val="002060"/>
                </a:solidFill>
                <a:latin typeface="Times New Roman" panose="02020603050405020304" pitchFamily="18" charset="0"/>
                <a:cs typeface="Times New Roman" panose="02020603050405020304" pitchFamily="18" charset="0"/>
              </a:rPr>
              <a:t>+ </a:t>
            </a:r>
            <a:r>
              <a:rPr lang="en-US" sz="4000" b="1" baseline="0" dirty="0">
                <a:solidFill>
                  <a:srgbClr val="002060"/>
                </a:solidFill>
                <a:latin typeface="Times New Roman" panose="02020603050405020304" pitchFamily="18" charset="0"/>
                <a:cs typeface="Times New Roman" panose="02020603050405020304" pitchFamily="18" charset="0"/>
              </a:rPr>
              <a:t>C</a:t>
            </a:r>
            <a:r>
              <a:rPr kumimoji="0" lang="en-US" sz="4000" b="1" i="0" u="none" strike="noStrike" kern="1200" cap="none" spc="0" normalizeH="0" baseline="0" noProof="0" dirty="0" err="1">
                <a:ln>
                  <a:noFill/>
                </a:ln>
                <a:solidFill>
                  <a:srgbClr val="002060"/>
                </a:solidFill>
                <a:uLnTx/>
                <a:uFillTx/>
                <a:latin typeface="Times New Roman" panose="02020603050405020304" pitchFamily="18" charset="0"/>
                <a:cs typeface="Times New Roman" panose="02020603050405020304" pitchFamily="18" charset="0"/>
              </a:rPr>
              <a:t>ấu</a:t>
            </a:r>
            <a:r>
              <a:rPr kumimoji="0" lang="en-US" sz="4000" b="1"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uLnTx/>
                <a:uFillTx/>
                <a:latin typeface="Times New Roman" panose="02020603050405020304" pitchFamily="18" charset="0"/>
                <a:cs typeface="Times New Roman" panose="02020603050405020304" pitchFamily="18" charset="0"/>
              </a:rPr>
              <a:t>trúc</a:t>
            </a:r>
            <a:r>
              <a:rPr kumimoji="0" lang="en-US" sz="4000" b="1"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rPr>
              <a:t> SGK </a:t>
            </a:r>
            <a:r>
              <a:rPr lang="en-US" sz="4000" b="1" dirty="0" err="1">
                <a:solidFill>
                  <a:srgbClr val="002060"/>
                </a:solidFill>
                <a:latin typeface="Times New Roman" panose="02020603050405020304" pitchFamily="18" charset="0"/>
                <a:cs typeface="Times New Roman" panose="02020603050405020304" pitchFamily="18" charset="0"/>
              </a:rPr>
              <a:t>Đạo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đức</a:t>
            </a:r>
            <a:r>
              <a:rPr lang="en-US" sz="4000" b="1" dirty="0">
                <a:solidFill>
                  <a:srgbClr val="002060"/>
                </a:solidFill>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uLnTx/>
                <a:uFillTx/>
                <a:latin typeface="Times New Roman" panose="02020603050405020304" pitchFamily="18" charset="0"/>
                <a:cs typeface="Times New Roman" panose="02020603050405020304" pitchFamily="18" charset="0"/>
              </a:rPr>
              <a:t>lớp</a:t>
            </a:r>
            <a:r>
              <a:rPr kumimoji="0" lang="en-US" sz="4000" b="1"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rPr>
              <a:t> 5</a:t>
            </a:r>
            <a:endParaRPr kumimoji="0" lang="en-US" sz="4000"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lang="en-US" sz="4000" dirty="0">
                <a:solidFill>
                  <a:srgbClr val="002060"/>
                </a:solidFill>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C</a:t>
            </a:r>
            <a:r>
              <a:rPr kumimoji="0" lang="en-US" sz="4000" b="1" i="0" u="none" strike="noStrike" kern="1200" cap="none" spc="0" normalizeH="0" baseline="0" noProof="0" dirty="0" err="1">
                <a:ln>
                  <a:noFill/>
                </a:ln>
                <a:solidFill>
                  <a:srgbClr val="002060"/>
                </a:solidFill>
                <a:uLnTx/>
                <a:uFillTx/>
                <a:latin typeface="Times New Roman" panose="02020603050405020304" pitchFamily="18" charset="0"/>
                <a:cs typeface="Times New Roman" panose="02020603050405020304" pitchFamily="18" charset="0"/>
              </a:rPr>
              <a:t>ấu</a:t>
            </a:r>
            <a:r>
              <a:rPr kumimoji="0" lang="en-US" sz="4000" b="1"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uLnTx/>
                <a:uFillTx/>
                <a:latin typeface="Times New Roman" panose="02020603050405020304" pitchFamily="18" charset="0"/>
                <a:cs typeface="Times New Roman" panose="02020603050405020304" pitchFamily="18" charset="0"/>
              </a:rPr>
              <a:t>trúc</a:t>
            </a:r>
            <a:r>
              <a:rPr kumimoji="0" lang="en-US" sz="4000" b="1"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uLnTx/>
                <a:uFillTx/>
                <a:latin typeface="Times New Roman" panose="02020603050405020304" pitchFamily="18" charset="0"/>
                <a:cs typeface="Times New Roman" panose="02020603050405020304" pitchFamily="18" charset="0"/>
              </a:rPr>
              <a:t>học</a:t>
            </a:r>
            <a:endParaRPr kumimoji="0" lang="en-US" sz="4000" b="1" i="0" u="none" strike="noStrike" kern="120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4000" b="1" i="1"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rPr>
              <a:t>-&gt; </a:t>
            </a:r>
            <a:r>
              <a:rPr kumimoji="0" lang="en-US" sz="4000" b="1" i="1" u="none" strike="noStrike" kern="1200" cap="none" spc="0" normalizeH="0" baseline="0" noProof="0" dirty="0" err="1">
                <a:ln>
                  <a:noFill/>
                </a:ln>
                <a:solidFill>
                  <a:srgbClr val="FF0000"/>
                </a:solidFill>
                <a:uLnTx/>
                <a:uFillTx/>
                <a:latin typeface="Times New Roman" panose="02020603050405020304" pitchFamily="18" charset="0"/>
                <a:cs typeface="Times New Roman" panose="02020603050405020304" pitchFamily="18" charset="0"/>
              </a:rPr>
              <a:t>Thảo</a:t>
            </a:r>
            <a:r>
              <a:rPr kumimoji="0" lang="en-US" sz="4000" b="1" i="1"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uLnTx/>
                <a:uFillTx/>
                <a:latin typeface="Times New Roman" panose="02020603050405020304" pitchFamily="18" charset="0"/>
                <a:cs typeface="Times New Roman" panose="02020603050405020304" pitchFamily="18" charset="0"/>
              </a:rPr>
              <a:t>luận</a:t>
            </a:r>
            <a:r>
              <a:rPr kumimoji="0" lang="en-US" sz="4000" b="1" i="1"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FF0000"/>
                </a:solidFill>
                <a:uLnTx/>
                <a:uFillTx/>
                <a:latin typeface="Times New Roman" panose="02020603050405020304" pitchFamily="18" charset="0"/>
                <a:cs typeface="Times New Roman" panose="02020603050405020304" pitchFamily="18" charset="0"/>
              </a:rPr>
              <a:t>nhóm</a:t>
            </a:r>
            <a:r>
              <a:rPr kumimoji="0" lang="en-US" sz="4000" b="1" i="1"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rPr>
              <a:t> (15p)</a:t>
            </a:r>
          </a:p>
        </p:txBody>
      </p:sp>
    </p:spTree>
    <p:extLst>
      <p:ext uri="{BB962C8B-B14F-4D97-AF65-F5344CB8AC3E}">
        <p14:creationId xmlns:p14="http://schemas.microsoft.com/office/powerpoint/2010/main" val="381460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B60418-D10C-4752-947B-D3BD11390C0A}"/>
              </a:ext>
            </a:extLst>
          </p:cNvPr>
          <p:cNvSpPr>
            <a:spLocks noGrp="1"/>
          </p:cNvSpPr>
          <p:nvPr>
            <p:ph idx="1"/>
          </p:nvPr>
        </p:nvSpPr>
        <p:spPr>
          <a:xfrm>
            <a:off x="121826" y="911931"/>
            <a:ext cx="11677416" cy="5444419"/>
          </a:xfrm>
        </p:spPr>
        <p:txBody>
          <a:bodyPr>
            <a:normAutofit/>
          </a:bodyPr>
          <a:lstStyle/>
          <a:p>
            <a:pPr algn="just"/>
            <a:r>
              <a:rPr lang="vi-VN" sz="2800" dirty="0">
                <a:latin typeface="+mj-lt"/>
              </a:rPr>
              <a:t>N1: Vũ Thụy Tường Vân, Mai Kim Bạch Anh, </a:t>
            </a:r>
            <a:r>
              <a:rPr lang="vi-VN" sz="2800" dirty="0">
                <a:solidFill>
                  <a:srgbClr val="FF0000"/>
                </a:solidFill>
                <a:latin typeface="+mj-lt"/>
              </a:rPr>
              <a:t>Nguyễn Phạm Duy Thanh</a:t>
            </a:r>
            <a:r>
              <a:rPr lang="vi-VN" sz="2800" dirty="0">
                <a:latin typeface="+mj-lt"/>
              </a:rPr>
              <a:t>, Phan Thị Thu Hương, Nguyễn Vân Anh, Đặng Thị Thanh Thảo</a:t>
            </a:r>
          </a:p>
          <a:p>
            <a:pPr algn="just"/>
            <a:r>
              <a:rPr lang="vi-VN" sz="2800" dirty="0">
                <a:latin typeface="+mj-lt"/>
              </a:rPr>
              <a:t>N2: Nguyễn Hoàng Anh Thư, Vĩnh Thụy Đài Trang, </a:t>
            </a:r>
            <a:r>
              <a:rPr lang="vi-VN" sz="2800" dirty="0">
                <a:solidFill>
                  <a:srgbClr val="FF0000"/>
                </a:solidFill>
                <a:latin typeface="+mj-lt"/>
              </a:rPr>
              <a:t>Đoàn Thị Ngọc Tuyền</a:t>
            </a:r>
            <a:r>
              <a:rPr lang="en-US" sz="2800" dirty="0">
                <a:solidFill>
                  <a:srgbClr val="FF0000"/>
                </a:solidFill>
                <a:latin typeface="+mj-lt"/>
              </a:rPr>
              <a:t>, Võ </a:t>
            </a:r>
            <a:r>
              <a:rPr lang="en-US" sz="2800" dirty="0" err="1">
                <a:solidFill>
                  <a:srgbClr val="FF0000"/>
                </a:solidFill>
                <a:latin typeface="+mj-lt"/>
              </a:rPr>
              <a:t>Thị</a:t>
            </a:r>
            <a:r>
              <a:rPr lang="en-US" sz="2800" dirty="0">
                <a:solidFill>
                  <a:srgbClr val="FF0000"/>
                </a:solidFill>
                <a:latin typeface="+mj-lt"/>
              </a:rPr>
              <a:t> Xuân Thu</a:t>
            </a:r>
            <a:r>
              <a:rPr lang="vi-VN" sz="2800" dirty="0">
                <a:latin typeface="+mj-lt"/>
              </a:rPr>
              <a:t>, Võ Quang Bình, Nguyễn Hồng Vân, Nguyễn Thị Hương Giang</a:t>
            </a:r>
          </a:p>
          <a:p>
            <a:pPr algn="just"/>
            <a:r>
              <a:rPr lang="vi-VN" sz="2800" dirty="0">
                <a:latin typeface="+mj-lt"/>
              </a:rPr>
              <a:t>N3: Trương Công Đệ, Lê Vũ Mỵ Khanh, </a:t>
            </a:r>
            <a:r>
              <a:rPr lang="en-US" sz="2800" dirty="0">
                <a:solidFill>
                  <a:srgbClr val="FF0000"/>
                </a:solidFill>
                <a:latin typeface="+mj-lt"/>
              </a:rPr>
              <a:t>Bùi </a:t>
            </a:r>
            <a:r>
              <a:rPr lang="en-US" sz="2800" dirty="0" err="1">
                <a:solidFill>
                  <a:srgbClr val="FF0000"/>
                </a:solidFill>
                <a:latin typeface="+mj-lt"/>
              </a:rPr>
              <a:t>Thị</a:t>
            </a:r>
            <a:r>
              <a:rPr lang="en-US" sz="2800" dirty="0">
                <a:solidFill>
                  <a:srgbClr val="FF0000"/>
                </a:solidFill>
                <a:latin typeface="+mj-lt"/>
              </a:rPr>
              <a:t> </a:t>
            </a:r>
            <a:r>
              <a:rPr lang="en-US" sz="2800" dirty="0" err="1">
                <a:solidFill>
                  <a:srgbClr val="FF0000"/>
                </a:solidFill>
                <a:latin typeface="+mj-lt"/>
              </a:rPr>
              <a:t>Ngọc</a:t>
            </a:r>
            <a:r>
              <a:rPr lang="en-US" sz="2800" dirty="0">
                <a:solidFill>
                  <a:srgbClr val="FF0000"/>
                </a:solidFill>
                <a:latin typeface="+mj-lt"/>
              </a:rPr>
              <a:t> </a:t>
            </a:r>
            <a:r>
              <a:rPr lang="en-US" sz="2800" dirty="0" err="1">
                <a:solidFill>
                  <a:srgbClr val="FF0000"/>
                </a:solidFill>
                <a:latin typeface="+mj-lt"/>
              </a:rPr>
              <a:t>Ân</a:t>
            </a:r>
            <a:r>
              <a:rPr lang="en-US" sz="2800" dirty="0">
                <a:solidFill>
                  <a:srgbClr val="FF0000"/>
                </a:solidFill>
                <a:latin typeface="+mj-lt"/>
              </a:rPr>
              <a:t>, Võ </a:t>
            </a:r>
            <a:r>
              <a:rPr lang="en-US" sz="2800" dirty="0" err="1">
                <a:solidFill>
                  <a:srgbClr val="FF0000"/>
                </a:solidFill>
                <a:latin typeface="+mj-lt"/>
              </a:rPr>
              <a:t>Thị</a:t>
            </a:r>
            <a:r>
              <a:rPr lang="en-US" sz="2800" dirty="0">
                <a:solidFill>
                  <a:srgbClr val="FF0000"/>
                </a:solidFill>
                <a:latin typeface="+mj-lt"/>
              </a:rPr>
              <a:t> Trúc </a:t>
            </a:r>
            <a:r>
              <a:rPr lang="en-US" sz="2800" dirty="0" err="1">
                <a:solidFill>
                  <a:srgbClr val="FF0000"/>
                </a:solidFill>
                <a:latin typeface="+mj-lt"/>
              </a:rPr>
              <a:t>Phương</a:t>
            </a:r>
            <a:r>
              <a:rPr lang="vi-VN" sz="2800" dirty="0">
                <a:latin typeface="+mj-lt"/>
              </a:rPr>
              <a:t>, Đỗ Thị Thanh Lan,</a:t>
            </a:r>
            <a:r>
              <a:rPr lang="en-US" sz="2800" dirty="0">
                <a:latin typeface="+mj-lt"/>
              </a:rPr>
              <a:t> </a:t>
            </a:r>
            <a:r>
              <a:rPr lang="vi-VN" sz="2800" dirty="0">
                <a:latin typeface="+mj-lt"/>
              </a:rPr>
              <a:t>Hoàng Thị Thanh Thảo</a:t>
            </a:r>
            <a:r>
              <a:rPr lang="en-US" sz="2800" dirty="0">
                <a:latin typeface="+mj-lt"/>
              </a:rPr>
              <a:t>, </a:t>
            </a:r>
            <a:r>
              <a:rPr lang="vi-VN" sz="2800" dirty="0">
                <a:latin typeface="+mj-lt"/>
              </a:rPr>
              <a:t>Đinh Tiến Dũng</a:t>
            </a:r>
            <a:r>
              <a:rPr lang="en-US" sz="2800" dirty="0">
                <a:latin typeface="+mj-lt"/>
              </a:rPr>
              <a:t>, Lê </a:t>
            </a:r>
            <a:r>
              <a:rPr lang="en-US" sz="2800" dirty="0" err="1">
                <a:latin typeface="+mj-lt"/>
              </a:rPr>
              <a:t>Thị</a:t>
            </a:r>
            <a:r>
              <a:rPr lang="en-US" sz="2800" dirty="0">
                <a:latin typeface="+mj-lt"/>
              </a:rPr>
              <a:t> Thanh </a:t>
            </a:r>
            <a:r>
              <a:rPr lang="en-US" sz="2800" dirty="0" err="1">
                <a:latin typeface="+mj-lt"/>
              </a:rPr>
              <a:t>Hường</a:t>
            </a:r>
            <a:endParaRPr lang="vi-VN" sz="2800" dirty="0">
              <a:latin typeface="+mj-lt"/>
            </a:endParaRPr>
          </a:p>
          <a:p>
            <a:pPr algn="just"/>
            <a:r>
              <a:rPr lang="vi-VN" sz="2800" dirty="0">
                <a:latin typeface="+mj-lt"/>
              </a:rPr>
              <a:t>N4: Vũ Nguyễn Lệ Thương, Hồng Thị Tường An, Cao Lê Minh Thông, </a:t>
            </a:r>
            <a:r>
              <a:rPr lang="en-US" sz="2800" dirty="0" err="1">
                <a:solidFill>
                  <a:srgbClr val="FF0000"/>
                </a:solidFill>
                <a:latin typeface="+mj-lt"/>
              </a:rPr>
              <a:t>Nguyễn</a:t>
            </a:r>
            <a:r>
              <a:rPr lang="en-US" sz="2800" dirty="0">
                <a:solidFill>
                  <a:srgbClr val="FF0000"/>
                </a:solidFill>
                <a:latin typeface="+mj-lt"/>
              </a:rPr>
              <a:t> </a:t>
            </a:r>
            <a:r>
              <a:rPr lang="en-US" sz="2800" dirty="0" err="1">
                <a:solidFill>
                  <a:srgbClr val="FF0000"/>
                </a:solidFill>
                <a:latin typeface="+mj-lt"/>
              </a:rPr>
              <a:t>Thị</a:t>
            </a:r>
            <a:r>
              <a:rPr lang="en-US" sz="2800" dirty="0">
                <a:solidFill>
                  <a:srgbClr val="FF0000"/>
                </a:solidFill>
                <a:latin typeface="+mj-lt"/>
              </a:rPr>
              <a:t> Kim Dung, Bùi </a:t>
            </a:r>
            <a:r>
              <a:rPr lang="en-US" sz="2800" dirty="0" err="1">
                <a:solidFill>
                  <a:srgbClr val="FF0000"/>
                </a:solidFill>
                <a:latin typeface="+mj-lt"/>
              </a:rPr>
              <a:t>Thị</a:t>
            </a:r>
            <a:r>
              <a:rPr lang="en-US" sz="2800" dirty="0">
                <a:solidFill>
                  <a:srgbClr val="FF0000"/>
                </a:solidFill>
                <a:latin typeface="+mj-lt"/>
              </a:rPr>
              <a:t> </a:t>
            </a:r>
            <a:r>
              <a:rPr lang="en-US" sz="2800" dirty="0" err="1">
                <a:solidFill>
                  <a:srgbClr val="FF0000"/>
                </a:solidFill>
                <a:latin typeface="+mj-lt"/>
              </a:rPr>
              <a:t>Ngọc</a:t>
            </a:r>
            <a:r>
              <a:rPr lang="en-US" sz="2800" dirty="0">
                <a:solidFill>
                  <a:srgbClr val="FF0000"/>
                </a:solidFill>
                <a:latin typeface="+mj-lt"/>
              </a:rPr>
              <a:t> Sang</a:t>
            </a:r>
            <a:r>
              <a:rPr lang="vi-VN" sz="2800" dirty="0">
                <a:latin typeface="+mj-lt"/>
              </a:rPr>
              <a:t>, Vũ Thụy Xuân Thảo</a:t>
            </a:r>
            <a:r>
              <a:rPr lang="en-US" sz="2800" dirty="0">
                <a:latin typeface="+mj-lt"/>
              </a:rPr>
              <a:t>.</a:t>
            </a:r>
            <a:endParaRPr lang="vi-VN" sz="2800" dirty="0">
              <a:latin typeface="+mj-lt"/>
            </a:endParaRPr>
          </a:p>
          <a:p>
            <a:pPr algn="just"/>
            <a:r>
              <a:rPr lang="vi-VN" sz="2800" dirty="0">
                <a:latin typeface="+mj-lt"/>
              </a:rPr>
              <a:t>N5:</a:t>
            </a:r>
            <a:r>
              <a:rPr lang="en-US" sz="2800" dirty="0">
                <a:latin typeface="+mj-lt"/>
              </a:rPr>
              <a:t> </a:t>
            </a:r>
            <a:r>
              <a:rPr lang="vi-VN" sz="2800" dirty="0">
                <a:latin typeface="+mj-lt"/>
              </a:rPr>
              <a:t>Vương Trang Hoàng Minh, Nguyễn Hoàng Lộc Uyển, </a:t>
            </a:r>
            <a:r>
              <a:rPr lang="vi-VN" sz="2800" dirty="0">
                <a:solidFill>
                  <a:srgbClr val="FF0000"/>
                </a:solidFill>
                <a:latin typeface="+mj-lt"/>
              </a:rPr>
              <a:t>Nguyễn Sĩ Bảo</a:t>
            </a:r>
            <a:r>
              <a:rPr lang="vi-VN" sz="2800" dirty="0">
                <a:latin typeface="+mj-lt"/>
              </a:rPr>
              <a:t>, Huỳnh Thanh Nguyên, Trương Kiều Minh Thư</a:t>
            </a:r>
            <a:r>
              <a:rPr lang="en-US" sz="2800" dirty="0">
                <a:latin typeface="+mj-lt"/>
              </a:rPr>
              <a:t>, </a:t>
            </a:r>
            <a:r>
              <a:rPr lang="vi-VN" sz="2800" dirty="0">
                <a:latin typeface="+mj-lt"/>
              </a:rPr>
              <a:t>Bùi Thị Hoa</a:t>
            </a:r>
          </a:p>
          <a:p>
            <a:pPr algn="just"/>
            <a:endParaRPr lang="en-US" sz="1400" dirty="0">
              <a:latin typeface="+mj-lt"/>
            </a:endParaRPr>
          </a:p>
        </p:txBody>
      </p:sp>
      <p:sp>
        <p:nvSpPr>
          <p:cNvPr id="4" name="Date Placeholder 3">
            <a:extLst>
              <a:ext uri="{FF2B5EF4-FFF2-40B4-BE49-F238E27FC236}">
                <a16:creationId xmlns:a16="http://schemas.microsoft.com/office/drawing/2014/main" id="{C419A924-B340-4EBA-997C-83DEF6862F8D}"/>
              </a:ext>
            </a:extLst>
          </p:cNvPr>
          <p:cNvSpPr>
            <a:spLocks noGrp="1"/>
          </p:cNvSpPr>
          <p:nvPr>
            <p:ph type="dt" sz="half" idx="2"/>
          </p:nvPr>
        </p:nvSpPr>
        <p:spPr/>
        <p:txBody>
          <a:bodyPr/>
          <a:lstStyle/>
          <a:p>
            <a:fld id="{58FB3A1B-F618-4F5C-AE01-CDA175766D00}" type="datetime1">
              <a:rPr lang="vi-VN" smtClean="0"/>
              <a:t>07/08/2024</a:t>
            </a:fld>
            <a:endParaRPr lang="en-US"/>
          </a:p>
        </p:txBody>
      </p:sp>
      <p:sp>
        <p:nvSpPr>
          <p:cNvPr id="5" name="Slide Number Placeholder 4">
            <a:extLst>
              <a:ext uri="{FF2B5EF4-FFF2-40B4-BE49-F238E27FC236}">
                <a16:creationId xmlns:a16="http://schemas.microsoft.com/office/drawing/2014/main" id="{83421599-D5DB-417D-99C4-9C6C25800A7E}"/>
              </a:ext>
            </a:extLst>
          </p:cNvPr>
          <p:cNvSpPr>
            <a:spLocks noGrp="1"/>
          </p:cNvSpPr>
          <p:nvPr>
            <p:ph type="sldNum" sz="quarter" idx="4"/>
          </p:nvPr>
        </p:nvSpPr>
        <p:spPr/>
        <p:txBody>
          <a:bodyPr/>
          <a:lstStyle/>
          <a:p>
            <a:fld id="{74A3404E-108D-4C83-932E-0A353F71BD4D}" type="slidenum">
              <a:rPr lang="en-US" smtClean="0"/>
              <a:pPr/>
              <a:t>24</a:t>
            </a:fld>
            <a:endParaRPr lang="en-US"/>
          </a:p>
        </p:txBody>
      </p:sp>
    </p:spTree>
    <p:extLst>
      <p:ext uri="{BB962C8B-B14F-4D97-AF65-F5344CB8AC3E}">
        <p14:creationId xmlns:p14="http://schemas.microsoft.com/office/powerpoint/2010/main" val="253356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val 22"/>
          <p:cNvSpPr>
            <a:spLocks noChangeArrowheads="1"/>
          </p:cNvSpPr>
          <p:nvPr/>
        </p:nvSpPr>
        <p:spPr bwMode="auto">
          <a:xfrm>
            <a:off x="1755775" y="758825"/>
            <a:ext cx="5578475" cy="5549900"/>
          </a:xfrm>
          <a:prstGeom prst="ellipse">
            <a:avLst/>
          </a:prstGeom>
          <a:noFill/>
          <a:ln w="6350">
            <a:solidFill>
              <a:srgbClr val="000000">
                <a:alpha val="9804"/>
              </a:srgbClr>
            </a:solidFill>
            <a:prstDash val="sysDot"/>
            <a:round/>
          </a:ln>
          <a:extLst>
            <a:ext uri="{909E8E84-426E-40DD-AFC4-6F175D3DCCD1}">
              <a14:hiddenFill xmlns:a14="http://schemas.microsoft.com/office/drawing/2010/main">
                <a:solidFill>
                  <a:srgbClr val="FFFFFF"/>
                </a:solidFill>
              </a14:hiddenFill>
            </a:ext>
          </a:extLst>
        </p:spPr>
        <p:txBody>
          <a:bodyPr anchor="ct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eaLnBrk="1" hangingPunct="1">
              <a:lnSpc>
                <a:spcPct val="100000"/>
              </a:lnSpc>
              <a:spcBef>
                <a:spcPct val="0"/>
              </a:spcBef>
              <a:buFontTx/>
              <a:buNone/>
            </a:pPr>
            <a:endParaRPr lang="en-US" altLang="en-US" sz="2700">
              <a:solidFill>
                <a:srgbClr val="FFFFFF"/>
              </a:solidFill>
              <a:latin typeface="Cambria" panose="02040503050406030204" pitchFamily="18" charset="0"/>
              <a:ea typeface="SimSun" pitchFamily="2" charset="-122"/>
              <a:cs typeface="Arial" panose="020B0604020202090204" pitchFamily="34" charset="0"/>
            </a:endParaRPr>
          </a:p>
        </p:txBody>
      </p:sp>
      <p:sp>
        <p:nvSpPr>
          <p:cNvPr id="21507" name="Oval 65"/>
          <p:cNvSpPr>
            <a:spLocks noChangeArrowheads="1"/>
          </p:cNvSpPr>
          <p:nvPr/>
        </p:nvSpPr>
        <p:spPr bwMode="auto">
          <a:xfrm>
            <a:off x="3927475" y="5745163"/>
            <a:ext cx="106363" cy="106362"/>
          </a:xfrm>
          <a:prstGeom prst="ellipse">
            <a:avLst/>
          </a:prstGeom>
          <a:solidFill>
            <a:schemeClr val="tx2"/>
          </a:solidFill>
          <a:ln>
            <a:noFill/>
          </a:ln>
          <a:extLst>
            <a:ext uri="{91240B29-F687-4F45-9708-019B960494DF}">
              <a14:hiddenLine xmlns:a14="http://schemas.microsoft.com/office/drawing/2010/main" w="12700">
                <a:solidFill>
                  <a:srgbClr val="31538F"/>
                </a:solidFill>
                <a:round/>
              </a14:hiddenLine>
            </a:ext>
          </a:extLst>
        </p:spPr>
        <p:txBody>
          <a:bodyPr anchor="ct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eaLnBrk="1" hangingPunct="1">
              <a:lnSpc>
                <a:spcPct val="100000"/>
              </a:lnSpc>
              <a:spcBef>
                <a:spcPct val="0"/>
              </a:spcBef>
              <a:buFontTx/>
              <a:buNone/>
            </a:pPr>
            <a:endParaRPr lang="en-US" altLang="en-US" sz="2700">
              <a:solidFill>
                <a:srgbClr val="FFFFFF"/>
              </a:solidFill>
              <a:latin typeface="Cambria" panose="02040503050406030204" pitchFamily="18" charset="0"/>
              <a:ea typeface="SimSun" pitchFamily="2" charset="-122"/>
              <a:cs typeface="Arial" panose="020B0604020202090204" pitchFamily="34" charset="0"/>
            </a:endParaRPr>
          </a:p>
        </p:txBody>
      </p:sp>
      <p:sp>
        <p:nvSpPr>
          <p:cNvPr id="21508" name="Oval 34"/>
          <p:cNvSpPr>
            <a:spLocks noChangeArrowheads="1"/>
          </p:cNvSpPr>
          <p:nvPr/>
        </p:nvSpPr>
        <p:spPr bwMode="auto">
          <a:xfrm>
            <a:off x="1524000" y="1812925"/>
            <a:ext cx="244475" cy="24288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eaLnBrk="1" hangingPunct="1">
              <a:lnSpc>
                <a:spcPct val="100000"/>
              </a:lnSpc>
              <a:spcBef>
                <a:spcPct val="0"/>
              </a:spcBef>
              <a:buFontTx/>
              <a:buNone/>
            </a:pPr>
            <a:endParaRPr lang="en-US" altLang="en-US" sz="2700">
              <a:solidFill>
                <a:srgbClr val="FFFFFF"/>
              </a:solidFill>
              <a:latin typeface="Cambria" panose="02040503050406030204" pitchFamily="18" charset="0"/>
              <a:ea typeface="SimSun" pitchFamily="2" charset="-122"/>
              <a:cs typeface="Arial" panose="020B0604020202090204" pitchFamily="34" charset="0"/>
            </a:endParaRPr>
          </a:p>
        </p:txBody>
      </p:sp>
      <p:sp>
        <p:nvSpPr>
          <p:cNvPr id="21509" name="Freeform: Shape 17"/>
          <p:cNvSpPr/>
          <p:nvPr/>
        </p:nvSpPr>
        <p:spPr bwMode="auto">
          <a:xfrm rot="10800000">
            <a:off x="3192463" y="6397625"/>
            <a:ext cx="1684337" cy="460375"/>
          </a:xfrm>
          <a:custGeom>
            <a:avLst/>
            <a:gdLst/>
            <a:ahLst/>
            <a:cxnLst/>
            <a:rect l="0" t="0" r="0" b="0"/>
            <a:pathLst/>
          </a:custGeom>
          <a:solidFill>
            <a:srgbClr val="5B9BD5">
              <a:alpha val="50195"/>
            </a:srgbClr>
          </a:solidFill>
          <a:ln>
            <a:noFill/>
          </a:ln>
          <a:extLst>
            <a:ext uri="{91240B29-F687-4F45-9708-019B960494DF}">
              <a14:hiddenLine xmlns:a14="http://schemas.microsoft.com/office/drawing/2010/main" w="12700">
                <a:solidFill>
                  <a:srgbClr val="42719B"/>
                </a:solidFill>
                <a:round/>
              </a14:hiddenLine>
            </a:ext>
          </a:extLst>
        </p:spPr>
        <p:txBody>
          <a:bodyPr anchor="ctr"/>
          <a:lstStyle/>
          <a:p>
            <a:endParaRPr lang="en-US">
              <a:latin typeface="Cambria" panose="02040503050406030204" pitchFamily="18" charset="0"/>
            </a:endParaRPr>
          </a:p>
        </p:txBody>
      </p:sp>
      <p:sp>
        <p:nvSpPr>
          <p:cNvPr id="21510" name="Freeform: Shape 18"/>
          <p:cNvSpPr/>
          <p:nvPr/>
        </p:nvSpPr>
        <p:spPr bwMode="auto">
          <a:xfrm>
            <a:off x="1497013" y="0"/>
            <a:ext cx="2057400" cy="561975"/>
          </a:xfrm>
          <a:custGeom>
            <a:avLst/>
            <a:gdLst/>
            <a:ahLst/>
            <a:cxnLst/>
            <a:rect l="0" t="0" r="0" b="0"/>
            <a:pathLst/>
          </a:custGeom>
          <a:solidFill>
            <a:srgbClr val="E7E6E6">
              <a:alpha val="50195"/>
            </a:srgbClr>
          </a:solidFill>
          <a:ln>
            <a:noFill/>
          </a:ln>
          <a:extLst>
            <a:ext uri="{91240B29-F687-4F45-9708-019B960494DF}">
              <a14:hiddenLine xmlns:a14="http://schemas.microsoft.com/office/drawing/2010/main" w="12700">
                <a:solidFill>
                  <a:srgbClr val="42719B"/>
                </a:solidFill>
                <a:round/>
              </a14:hiddenLine>
            </a:ext>
          </a:extLst>
        </p:spPr>
        <p:txBody>
          <a:bodyPr anchor="ctr"/>
          <a:lstStyle/>
          <a:p>
            <a:endParaRPr lang="en-US">
              <a:latin typeface="Cambria" panose="02040503050406030204" pitchFamily="18" charset="0"/>
            </a:endParaRPr>
          </a:p>
        </p:txBody>
      </p:sp>
      <p:sp>
        <p:nvSpPr>
          <p:cNvPr id="21511" name="Slide Number 04"/>
          <p:cNvSpPr>
            <a:spLocks noChangeArrowheads="1"/>
          </p:cNvSpPr>
          <p:nvPr/>
        </p:nvSpPr>
        <p:spPr bwMode="auto">
          <a:xfrm>
            <a:off x="10918825" y="441325"/>
            <a:ext cx="704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eaLnBrk="1" hangingPunct="1">
              <a:lnSpc>
                <a:spcPct val="100000"/>
              </a:lnSpc>
              <a:spcBef>
                <a:spcPct val="0"/>
              </a:spcBef>
              <a:buFontTx/>
              <a:buNone/>
            </a:pPr>
            <a:fld id="{BE3134AE-9AAA-4C34-BF42-2238E7B26B68}" type="slidenum">
              <a:rPr lang="en-US" altLang="en-US" sz="1000">
                <a:solidFill>
                  <a:schemeClr val="bg1"/>
                </a:solidFill>
                <a:latin typeface="Cambria" panose="02040503050406030204" pitchFamily="18" charset="0"/>
                <a:ea typeface="SimSun" pitchFamily="2" charset="-122"/>
                <a:cs typeface="Arial" panose="020B0604020202090204" pitchFamily="34" charset="0"/>
              </a:rPr>
              <a:t>25</a:t>
            </a:fld>
            <a:endParaRPr lang="en-US" altLang="en-US" sz="1800">
              <a:latin typeface="Cambria" panose="02040503050406030204" pitchFamily="18" charset="0"/>
              <a:ea typeface="SimSun" pitchFamily="2" charset="-122"/>
              <a:cs typeface="Arial" panose="020B0604020202090204" pitchFamily="34" charset="0"/>
            </a:endParaRPr>
          </a:p>
        </p:txBody>
      </p:sp>
      <p:grpSp>
        <p:nvGrpSpPr>
          <p:cNvPr id="21512" name="Group 8"/>
          <p:cNvGrpSpPr/>
          <p:nvPr/>
        </p:nvGrpSpPr>
        <p:grpSpPr bwMode="auto">
          <a:xfrm>
            <a:off x="1314839" y="1964531"/>
            <a:ext cx="4687888" cy="4441825"/>
            <a:chOff x="0" y="0"/>
            <a:chExt cx="3733800" cy="4414623"/>
          </a:xfrm>
        </p:grpSpPr>
        <p:sp>
          <p:nvSpPr>
            <p:cNvPr id="12297" name="Arrow: Pentagon 12"/>
            <p:cNvSpPr>
              <a:spLocks noChangeArrowheads="1"/>
            </p:cNvSpPr>
            <p:nvPr/>
          </p:nvSpPr>
          <p:spPr bwMode="auto">
            <a:xfrm>
              <a:off x="0" y="0"/>
              <a:ext cx="3733800" cy="549067"/>
            </a:xfrm>
            <a:prstGeom prst="homePlate">
              <a:avLst>
                <a:gd name="adj" fmla="val 170164"/>
              </a:avLst>
            </a:prstGeom>
          </p:spPr>
          <p:style>
            <a:lnRef idx="1">
              <a:schemeClr val="accent2"/>
            </a:lnRef>
            <a:fillRef idx="2">
              <a:schemeClr val="accent2"/>
            </a:fillRef>
            <a:effectRef idx="1">
              <a:schemeClr val="accent2"/>
            </a:effectRef>
            <a:fontRef idx="minor">
              <a:schemeClr val="dk1"/>
            </a:fontRef>
          </p:style>
          <p:txBody>
            <a:bodyPr anchor="ctr"/>
            <a:lstStyle/>
            <a:p>
              <a:pPr eaLnBrk="1" hangingPunct="1">
                <a:defRPr/>
              </a:pPr>
              <a:r>
                <a:rPr lang="en-US" altLang="en-US" b="1">
                  <a:latin typeface="Cambria" panose="02040503050406030204" pitchFamily="18" charset="0"/>
                  <a:sym typeface="Arial" panose="020B0604020202090204" pitchFamily="34" charset="0"/>
                </a:rPr>
                <a:t>TRANG BÌA</a:t>
              </a:r>
              <a:endParaRPr lang="en-US" altLang="en-US">
                <a:latin typeface="Cambria" panose="02040503050406030204" pitchFamily="18" charset="0"/>
              </a:endParaRPr>
            </a:p>
          </p:txBody>
        </p:sp>
        <p:sp>
          <p:nvSpPr>
            <p:cNvPr id="12298" name="Arrow: Pentagon 14"/>
            <p:cNvSpPr>
              <a:spLocks noChangeArrowheads="1"/>
            </p:cNvSpPr>
            <p:nvPr/>
          </p:nvSpPr>
          <p:spPr bwMode="auto">
            <a:xfrm>
              <a:off x="0" y="1904378"/>
              <a:ext cx="3733800" cy="549067"/>
            </a:xfrm>
            <a:prstGeom prst="homePlate">
              <a:avLst>
                <a:gd name="adj" fmla="val 170164"/>
              </a:avLst>
            </a:prstGeom>
          </p:spPr>
          <p:style>
            <a:lnRef idx="1">
              <a:schemeClr val="accent2"/>
            </a:lnRef>
            <a:fillRef idx="2">
              <a:schemeClr val="accent2"/>
            </a:fillRef>
            <a:effectRef idx="1">
              <a:schemeClr val="accent2"/>
            </a:effectRef>
            <a:fontRef idx="minor">
              <a:schemeClr val="dk1"/>
            </a:fontRef>
          </p:style>
          <p:txBody>
            <a:bodyPr anchor="ct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pPr eaLnBrk="1" hangingPunct="1">
                <a:defRPr/>
              </a:pPr>
              <a:r>
                <a:rPr lang="en-US" altLang="en-US" b="1">
                  <a:solidFill>
                    <a:srgbClr val="000000"/>
                  </a:solidFill>
                  <a:latin typeface="Cambria" panose="02040503050406030204" pitchFamily="18" charset="0"/>
                  <a:sym typeface="Arial" panose="020B0604020202090204" pitchFamily="34" charset="0"/>
                </a:rPr>
                <a:t>LỜI NÓI ĐẦU</a:t>
              </a:r>
              <a:endParaRPr lang="en-US" altLang="en-US">
                <a:solidFill>
                  <a:srgbClr val="000000"/>
                </a:solidFill>
                <a:latin typeface="Cambria" panose="02040503050406030204" pitchFamily="18" charset="0"/>
              </a:endParaRPr>
            </a:p>
          </p:txBody>
        </p:sp>
        <p:sp>
          <p:nvSpPr>
            <p:cNvPr id="12299" name="Arrow: Pentagon 15"/>
            <p:cNvSpPr>
              <a:spLocks noChangeArrowheads="1"/>
            </p:cNvSpPr>
            <p:nvPr/>
          </p:nvSpPr>
          <p:spPr bwMode="auto">
            <a:xfrm>
              <a:off x="0" y="639000"/>
              <a:ext cx="3733800" cy="547489"/>
            </a:xfrm>
            <a:prstGeom prst="homePlate">
              <a:avLst>
                <a:gd name="adj" fmla="val 170164"/>
              </a:avLst>
            </a:prstGeom>
          </p:spPr>
          <p:style>
            <a:lnRef idx="1">
              <a:schemeClr val="accent2"/>
            </a:lnRef>
            <a:fillRef idx="2">
              <a:schemeClr val="accent2"/>
            </a:fillRef>
            <a:effectRef idx="1">
              <a:schemeClr val="accent2"/>
            </a:effectRef>
            <a:fontRef idx="minor">
              <a:schemeClr val="dk1"/>
            </a:fontRef>
          </p:style>
          <p:txBody>
            <a:bodyPr anchor="ct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pPr eaLnBrk="1" hangingPunct="1">
                <a:defRPr/>
              </a:pPr>
              <a:r>
                <a:rPr lang="en-US" altLang="en-US" b="1">
                  <a:solidFill>
                    <a:srgbClr val="000000"/>
                  </a:solidFill>
                  <a:latin typeface="Cambria" panose="02040503050406030204" pitchFamily="18" charset="0"/>
                  <a:sym typeface="Arial" panose="020B0604020202090204" pitchFamily="34" charset="0"/>
                </a:rPr>
                <a:t>HƯỚNG DẪN SỬ DỤNG SÁCH</a:t>
              </a:r>
              <a:endParaRPr lang="en-US" altLang="en-US">
                <a:solidFill>
                  <a:srgbClr val="000000"/>
                </a:solidFill>
                <a:latin typeface="Cambria" panose="02040503050406030204" pitchFamily="18" charset="0"/>
              </a:endParaRPr>
            </a:p>
          </p:txBody>
        </p:sp>
        <p:sp>
          <p:nvSpPr>
            <p:cNvPr id="12300" name="Arrow: Pentagon 16"/>
            <p:cNvSpPr>
              <a:spLocks noChangeArrowheads="1"/>
            </p:cNvSpPr>
            <p:nvPr/>
          </p:nvSpPr>
          <p:spPr bwMode="auto">
            <a:xfrm>
              <a:off x="0" y="1289044"/>
              <a:ext cx="3733800" cy="547489"/>
            </a:xfrm>
            <a:prstGeom prst="homePlate">
              <a:avLst>
                <a:gd name="adj" fmla="val 170164"/>
              </a:avLst>
            </a:prstGeom>
          </p:spPr>
          <p:style>
            <a:lnRef idx="1">
              <a:schemeClr val="accent2"/>
            </a:lnRef>
            <a:fillRef idx="2">
              <a:schemeClr val="accent2"/>
            </a:fillRef>
            <a:effectRef idx="1">
              <a:schemeClr val="accent2"/>
            </a:effectRef>
            <a:fontRef idx="minor">
              <a:schemeClr val="dk1"/>
            </a:fontRef>
          </p:style>
          <p:txBody>
            <a:bodyPr anchor="ct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pPr eaLnBrk="1" hangingPunct="1">
                <a:defRPr/>
              </a:pPr>
              <a:r>
                <a:rPr lang="en-US" altLang="en-US" b="1">
                  <a:solidFill>
                    <a:srgbClr val="000000"/>
                  </a:solidFill>
                  <a:latin typeface="Cambria" panose="02040503050406030204" pitchFamily="18" charset="0"/>
                  <a:sym typeface="Arial" panose="020B0604020202090204" pitchFamily="34" charset="0"/>
                </a:rPr>
                <a:t>GIỚI THIỆU NHÂN VẬT</a:t>
              </a:r>
            </a:p>
          </p:txBody>
        </p:sp>
        <p:sp>
          <p:nvSpPr>
            <p:cNvPr id="12301" name="Arrow: Pentagon 17"/>
            <p:cNvSpPr>
              <a:spLocks noChangeArrowheads="1"/>
            </p:cNvSpPr>
            <p:nvPr/>
          </p:nvSpPr>
          <p:spPr bwMode="auto">
            <a:xfrm>
              <a:off x="0" y="2574934"/>
              <a:ext cx="3733800" cy="549067"/>
            </a:xfrm>
            <a:prstGeom prst="homePlate">
              <a:avLst>
                <a:gd name="adj" fmla="val 170164"/>
              </a:avLst>
            </a:prstGeom>
          </p:spPr>
          <p:style>
            <a:lnRef idx="1">
              <a:schemeClr val="accent2"/>
            </a:lnRef>
            <a:fillRef idx="2">
              <a:schemeClr val="accent2"/>
            </a:fillRef>
            <a:effectRef idx="1">
              <a:schemeClr val="accent2"/>
            </a:effectRef>
            <a:fontRef idx="minor">
              <a:schemeClr val="dk1"/>
            </a:fontRef>
          </p:style>
          <p:txBody>
            <a:bodyPr anchor="ct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pPr eaLnBrk="1" hangingPunct="1">
                <a:defRPr/>
              </a:pPr>
              <a:r>
                <a:rPr lang="en-US" altLang="en-US" b="1">
                  <a:solidFill>
                    <a:srgbClr val="000000"/>
                  </a:solidFill>
                  <a:latin typeface="Cambria" panose="02040503050406030204" pitchFamily="18" charset="0"/>
                  <a:sym typeface="Arial" panose="020B0604020202090204" pitchFamily="34" charset="0"/>
                </a:rPr>
                <a:t>MỤC LỤC</a:t>
              </a:r>
              <a:endParaRPr lang="en-US" altLang="en-US">
                <a:solidFill>
                  <a:srgbClr val="000000"/>
                </a:solidFill>
                <a:latin typeface="Cambria" panose="02040503050406030204" pitchFamily="18" charset="0"/>
              </a:endParaRPr>
            </a:p>
          </p:txBody>
        </p:sp>
        <p:sp>
          <p:nvSpPr>
            <p:cNvPr id="12302" name="Arrow: Pentagon 18"/>
            <p:cNvSpPr>
              <a:spLocks noChangeArrowheads="1"/>
            </p:cNvSpPr>
            <p:nvPr/>
          </p:nvSpPr>
          <p:spPr bwMode="auto">
            <a:xfrm>
              <a:off x="0" y="3865556"/>
              <a:ext cx="3733800" cy="549067"/>
            </a:xfrm>
            <a:prstGeom prst="homePlate">
              <a:avLst>
                <a:gd name="adj" fmla="val 170164"/>
              </a:avLst>
            </a:prstGeom>
          </p:spPr>
          <p:style>
            <a:lnRef idx="1">
              <a:schemeClr val="accent2"/>
            </a:lnRef>
            <a:fillRef idx="2">
              <a:schemeClr val="accent2"/>
            </a:fillRef>
            <a:effectRef idx="1">
              <a:schemeClr val="accent2"/>
            </a:effectRef>
            <a:fontRef idx="minor">
              <a:schemeClr val="dk1"/>
            </a:fontRef>
          </p:style>
          <p:txBody>
            <a:bodyPr anchor="ct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pPr algn="just" eaLnBrk="1" hangingPunct="1">
                <a:defRPr/>
              </a:pPr>
              <a:r>
                <a:rPr lang="en-US" altLang="en-US" b="1" dirty="0">
                  <a:solidFill>
                    <a:srgbClr val="000000"/>
                  </a:solidFill>
                  <a:latin typeface="Cambria" panose="02040503050406030204" pitchFamily="18" charset="0"/>
                  <a:sym typeface="Arial" panose="020B0604020202090204" pitchFamily="34" charset="0"/>
                </a:rPr>
                <a:t>GIẢI THÍCH THUẬT NGỮ</a:t>
              </a:r>
              <a:endParaRPr lang="en-US" altLang="en-US" dirty="0">
                <a:solidFill>
                  <a:srgbClr val="000000"/>
                </a:solidFill>
                <a:latin typeface="Cambria" panose="02040503050406030204" pitchFamily="18" charset="0"/>
              </a:endParaRPr>
            </a:p>
          </p:txBody>
        </p:sp>
        <p:sp>
          <p:nvSpPr>
            <p:cNvPr id="12303" name="Arrow: Pentagon 19"/>
            <p:cNvSpPr>
              <a:spLocks noChangeArrowheads="1"/>
            </p:cNvSpPr>
            <p:nvPr/>
          </p:nvSpPr>
          <p:spPr bwMode="auto">
            <a:xfrm>
              <a:off x="0" y="3220245"/>
              <a:ext cx="3733800" cy="549067"/>
            </a:xfrm>
            <a:prstGeom prst="homePlate">
              <a:avLst>
                <a:gd name="adj" fmla="val 170164"/>
              </a:avLst>
            </a:prstGeom>
          </p:spPr>
          <p:style>
            <a:lnRef idx="1">
              <a:schemeClr val="accent2"/>
            </a:lnRef>
            <a:fillRef idx="2">
              <a:schemeClr val="accent2"/>
            </a:fillRef>
            <a:effectRef idx="1">
              <a:schemeClr val="accent2"/>
            </a:effectRef>
            <a:fontRef idx="minor">
              <a:schemeClr val="dk1"/>
            </a:fontRef>
          </p:style>
          <p:txBody>
            <a:bodyPr anchor="ctr"/>
            <a:lstStyle>
              <a:lvl1pPr>
                <a:defRPr sz="2000">
                  <a:solidFill>
                    <a:schemeClr val="tx1"/>
                  </a:solidFill>
                  <a:latin typeface="Arial" panose="020B0604020202090204" pitchFamily="34" charset="0"/>
                  <a:ea typeface="SimSun" pitchFamily="2" charset="-122"/>
                </a:defRPr>
              </a:lvl1pPr>
              <a:lvl2pPr marL="742950" indent="-285750">
                <a:defRPr sz="2000">
                  <a:solidFill>
                    <a:schemeClr val="tx1"/>
                  </a:solidFill>
                  <a:latin typeface="Arial" panose="020B0604020202090204" pitchFamily="34" charset="0"/>
                  <a:ea typeface="SimSun" pitchFamily="2" charset="-122"/>
                </a:defRPr>
              </a:lvl2pPr>
              <a:lvl3pPr marL="1143000" indent="-228600">
                <a:defRPr sz="2000">
                  <a:solidFill>
                    <a:schemeClr val="tx1"/>
                  </a:solidFill>
                  <a:latin typeface="Arial" panose="020B0604020202090204" pitchFamily="34" charset="0"/>
                  <a:ea typeface="SimSun" pitchFamily="2" charset="-122"/>
                </a:defRPr>
              </a:lvl3pPr>
              <a:lvl4pPr marL="1600200" indent="-228600">
                <a:defRPr sz="2000">
                  <a:solidFill>
                    <a:schemeClr val="tx1"/>
                  </a:solidFill>
                  <a:latin typeface="Arial" panose="020B0604020202090204" pitchFamily="34" charset="0"/>
                  <a:ea typeface="SimSun" pitchFamily="2" charset="-122"/>
                </a:defRPr>
              </a:lvl4pPr>
              <a:lvl5pPr marL="2057400" indent="-228600">
                <a:defRPr sz="2000">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sz="2000">
                  <a:solidFill>
                    <a:schemeClr val="tx1"/>
                  </a:solidFill>
                  <a:latin typeface="Arial" panose="020B0604020202090204" pitchFamily="34" charset="0"/>
                  <a:ea typeface="SimSun" pitchFamily="2" charset="-122"/>
                </a:defRPr>
              </a:lvl9pPr>
            </a:lstStyle>
            <a:p>
              <a:pPr eaLnBrk="1" hangingPunct="1">
                <a:defRPr/>
              </a:pPr>
              <a:r>
                <a:rPr lang="en-US" altLang="en-US" b="1" dirty="0">
                  <a:solidFill>
                    <a:srgbClr val="000000"/>
                  </a:solidFill>
                  <a:latin typeface="Cambria" panose="02040503050406030204" pitchFamily="18" charset="0"/>
                  <a:sym typeface="Arial" panose="020B0604020202090204" pitchFamily="34" charset="0"/>
                </a:rPr>
                <a:t>CÁC CHỦ ĐỀ VÀ BÀI HỌC</a:t>
              </a:r>
              <a:endParaRPr lang="en-US" altLang="en-US" dirty="0">
                <a:solidFill>
                  <a:srgbClr val="000000"/>
                </a:solidFill>
                <a:latin typeface="Cambria" panose="02040503050406030204" pitchFamily="18" charset="0"/>
              </a:endParaRPr>
            </a:p>
          </p:txBody>
        </p:sp>
      </p:grpSp>
      <p:sp>
        <p:nvSpPr>
          <p:cNvPr id="21513" name="Oval 20"/>
          <p:cNvSpPr>
            <a:spLocks noChangeArrowheads="1"/>
          </p:cNvSpPr>
          <p:nvPr/>
        </p:nvSpPr>
        <p:spPr bwMode="auto">
          <a:xfrm>
            <a:off x="6096000" y="5592763"/>
            <a:ext cx="533400" cy="457200"/>
          </a:xfrm>
          <a:prstGeom prst="ellipse">
            <a:avLst/>
          </a:prstGeom>
          <a:solidFill>
            <a:schemeClr val="bg1"/>
          </a:solidFill>
          <a:ln w="12700">
            <a:solidFill>
              <a:schemeClr val="bg1"/>
            </a:solidFill>
            <a:round/>
          </a:ln>
        </p:spPr>
        <p:txBody>
          <a:bodyPr anchor="ct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gn="ctr" eaLnBrk="1" hangingPunct="1">
              <a:lnSpc>
                <a:spcPct val="100000"/>
              </a:lnSpc>
              <a:spcBef>
                <a:spcPct val="0"/>
              </a:spcBef>
              <a:buFontTx/>
              <a:buNone/>
            </a:pPr>
            <a:endParaRPr lang="en-US" altLang="en-US" sz="1800">
              <a:solidFill>
                <a:srgbClr val="FFFFFF"/>
              </a:solidFill>
              <a:latin typeface="Cambria" panose="02040503050406030204" pitchFamily="18" charset="0"/>
              <a:ea typeface="SimSun" pitchFamily="2" charset="-122"/>
              <a:cs typeface="Arial" panose="020B0604020202090204" pitchFamily="34" charset="0"/>
            </a:endParaRPr>
          </a:p>
        </p:txBody>
      </p:sp>
      <p:sp>
        <p:nvSpPr>
          <p:cNvPr id="21514" name="Title 1"/>
          <p:cNvSpPr>
            <a:spLocks noChangeArrowheads="1"/>
          </p:cNvSpPr>
          <p:nvPr/>
        </p:nvSpPr>
        <p:spPr bwMode="auto">
          <a:xfrm>
            <a:off x="-216853" y="882649"/>
            <a:ext cx="697039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gn="ctr" eaLnBrk="1" hangingPunct="1">
              <a:lnSpc>
                <a:spcPct val="100000"/>
              </a:lnSpc>
              <a:spcBef>
                <a:spcPct val="0"/>
              </a:spcBef>
              <a:buFontTx/>
              <a:buNone/>
            </a:pPr>
            <a:r>
              <a:rPr lang="en-US" altLang="en-US" sz="3400" b="1" dirty="0">
                <a:solidFill>
                  <a:srgbClr val="2E75B5"/>
                </a:solidFill>
                <a:latin typeface="Cambria" panose="02040503050406030204" pitchFamily="18" charset="0"/>
                <a:ea typeface="SimSun" pitchFamily="2" charset="-122"/>
                <a:cs typeface="Arial" panose="020B0604020202090204" pitchFamily="34" charset="0"/>
              </a:rPr>
              <a:t>4. CẤU TRÚC </a:t>
            </a:r>
          </a:p>
          <a:p>
            <a:pPr algn="ctr" eaLnBrk="1" hangingPunct="1">
              <a:lnSpc>
                <a:spcPct val="100000"/>
              </a:lnSpc>
              <a:spcBef>
                <a:spcPct val="0"/>
              </a:spcBef>
              <a:buFontTx/>
              <a:buNone/>
            </a:pPr>
            <a:r>
              <a:rPr lang="en-US" altLang="en-US" sz="3400" b="1" dirty="0">
                <a:solidFill>
                  <a:srgbClr val="2E75B5"/>
                </a:solidFill>
                <a:latin typeface="Cambria" panose="02040503050406030204" pitchFamily="18" charset="0"/>
                <a:ea typeface="SimSun" pitchFamily="2" charset="-122"/>
                <a:cs typeface="Arial" panose="020B0604020202090204" pitchFamily="34" charset="0"/>
              </a:rPr>
              <a:t>SÁCH GIÁO KHOA </a:t>
            </a:r>
            <a:r>
              <a:rPr lang="en-US" altLang="en-US" sz="3400" b="1" dirty="0">
                <a:solidFill>
                  <a:srgbClr val="FF0000"/>
                </a:solidFill>
                <a:latin typeface="Cambria" panose="02040503050406030204" pitchFamily="18" charset="0"/>
                <a:ea typeface="SimSun" pitchFamily="2" charset="-122"/>
                <a:cs typeface="Arial" panose="020B0604020202090204" pitchFamily="34" charset="0"/>
              </a:rPr>
              <a:t>ĐẠO ĐỨC 5</a:t>
            </a:r>
            <a:endParaRPr lang="en-US" altLang="en-US" sz="3400" b="1" dirty="0">
              <a:latin typeface="Cambria" panose="02040503050406030204" pitchFamily="18" charset="0"/>
              <a:ea typeface="SimSun" pitchFamily="2" charset="-122"/>
              <a:cs typeface="Arial" panose="020B0604020202090204" pitchFamily="34" charset="0"/>
            </a:endParaRPr>
          </a:p>
        </p:txBody>
      </p:sp>
      <p:pic>
        <p:nvPicPr>
          <p:cNvPr id="2" name="Picture 1"/>
          <p:cNvPicPr>
            <a:picLocks noChangeAspect="1"/>
          </p:cNvPicPr>
          <p:nvPr/>
        </p:nvPicPr>
        <p:blipFill>
          <a:blip r:embed="rId2"/>
          <a:stretch>
            <a:fillRect/>
          </a:stretch>
        </p:blipFill>
        <p:spPr>
          <a:xfrm>
            <a:off x="6696075" y="1"/>
            <a:ext cx="5495925" cy="6858000"/>
          </a:xfrm>
          <a:prstGeom prst="rect">
            <a:avLst/>
          </a:prstGeom>
        </p:spPr>
      </p:pic>
    </p:spTree>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0"/>
          <p:cNvSpPr txBox="1">
            <a:spLocks noChangeArrowheads="1"/>
          </p:cNvSpPr>
          <p:nvPr/>
        </p:nvSpPr>
        <p:spPr bwMode="auto">
          <a:xfrm>
            <a:off x="6848475" y="731838"/>
            <a:ext cx="80645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endParaRPr lang="en-US" altLang="en-US" sz="2000">
              <a:latin typeface="Cambria" panose="02040503050406030204" pitchFamily="18" charset="0"/>
              <a:ea typeface="SimSun" pitchFamily="2" charset="-122"/>
              <a:cs typeface="Arial" panose="020B0604020202090204" pitchFamily="34" charset="0"/>
            </a:endParaRPr>
          </a:p>
        </p:txBody>
      </p:sp>
      <p:sp>
        <p:nvSpPr>
          <p:cNvPr id="22531" name="TextBox 42"/>
          <p:cNvSpPr txBox="1">
            <a:spLocks noChangeArrowheads="1"/>
          </p:cNvSpPr>
          <p:nvPr/>
        </p:nvSpPr>
        <p:spPr bwMode="auto">
          <a:xfrm>
            <a:off x="2130267" y="623798"/>
            <a:ext cx="80743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gn="ctr">
              <a:lnSpc>
                <a:spcPct val="100000"/>
              </a:lnSpc>
              <a:spcBef>
                <a:spcPct val="0"/>
              </a:spcBef>
              <a:buFontTx/>
              <a:buNone/>
            </a:pP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4. CẤU TRÚC BÀI HỌC</a:t>
            </a:r>
          </a:p>
          <a:p>
            <a:pPr algn="ctr">
              <a:lnSpc>
                <a:spcPct val="100000"/>
              </a:lnSpc>
              <a:spcBef>
                <a:spcPct val="0"/>
              </a:spcBef>
              <a:buFontTx/>
              <a:buNone/>
            </a:pP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Bold" panose="02020603050405020304" charset="0"/>
              </a:rPr>
              <a:t>Tiến</a:t>
            </a: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Bold" panose="02020603050405020304" charset="0"/>
              </a:rPr>
              <a:t>trình</a:t>
            </a: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Bold" panose="02020603050405020304" charset="0"/>
              </a:rPr>
              <a:t>tổ</a:t>
            </a: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Bold" panose="02020603050405020304" charset="0"/>
              </a:rPr>
              <a:t>chức</a:t>
            </a: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Bold" panose="02020603050405020304" charset="0"/>
              </a:rPr>
              <a:t>các</a:t>
            </a: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Bold" panose="02020603050405020304" charset="0"/>
              </a:rPr>
              <a:t>hoạt</a:t>
            </a: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Bold" panose="02020603050405020304" charset="0"/>
              </a:rPr>
              <a:t>động</a:t>
            </a:r>
            <a:r>
              <a:rPr lang="en-US" altLang="en-US" sz="3600" b="1" dirty="0">
                <a:solidFill>
                  <a:srgbClr val="FF0000"/>
                </a:solidFill>
                <a:latin typeface="Cambria" panose="02040503050406030204" pitchFamily="18" charset="0"/>
                <a:ea typeface="Cambria" panose="02040503050406030204" pitchFamily="18" charset="0"/>
                <a:cs typeface="Times New Roman Bold" panose="02020603050405020304" charset="0"/>
              </a:rPr>
              <a:t>)</a:t>
            </a:r>
          </a:p>
        </p:txBody>
      </p:sp>
      <p:grpSp>
        <p:nvGrpSpPr>
          <p:cNvPr id="22532" name="Group 3"/>
          <p:cNvGrpSpPr/>
          <p:nvPr/>
        </p:nvGrpSpPr>
        <p:grpSpPr bwMode="auto">
          <a:xfrm>
            <a:off x="842963" y="1223963"/>
            <a:ext cx="12011025" cy="3208337"/>
            <a:chOff x="1249584" y="1391920"/>
            <a:chExt cx="12009120" cy="3667760"/>
          </a:xfrm>
        </p:grpSpPr>
        <p:graphicFrame>
          <p:nvGraphicFramePr>
            <p:cNvPr id="41" name="Diagram 40"/>
            <p:cNvGraphicFramePr/>
            <p:nvPr/>
          </p:nvGraphicFramePr>
          <p:xfrm>
            <a:off x="1249584" y="1391920"/>
            <a:ext cx="12009120" cy="366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lowchart: Connector 1"/>
            <p:cNvSpPr/>
            <p:nvPr/>
          </p:nvSpPr>
          <p:spPr>
            <a:xfrm>
              <a:off x="1838453" y="1961775"/>
              <a:ext cx="549188" cy="548077"/>
            </a:xfrm>
            <a:prstGeom prst="flowChartConnector">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b="1" dirty="0">
                  <a:latin typeface="Cambria" panose="02040503050406030204" pitchFamily="18" charset="0"/>
                  <a:ea typeface="Tahoma" panose="020B0804030504040204" pitchFamily="34" charset="0"/>
                  <a:cs typeface="Tahoma" panose="020B0804030504040204" pitchFamily="34" charset="0"/>
                </a:rPr>
                <a:t>1</a:t>
              </a:r>
            </a:p>
          </p:txBody>
        </p:sp>
        <p:sp>
          <p:nvSpPr>
            <p:cNvPr id="7" name="Flowchart: Connector 6"/>
            <p:cNvSpPr/>
            <p:nvPr/>
          </p:nvSpPr>
          <p:spPr>
            <a:xfrm>
              <a:off x="9020751" y="1961775"/>
              <a:ext cx="549188" cy="548077"/>
            </a:xfrm>
            <a:prstGeom prst="flowChartConnector">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b="1" dirty="0">
                  <a:latin typeface="Cambria" panose="02040503050406030204" pitchFamily="18" charset="0"/>
                  <a:ea typeface="Tahoma" panose="020B0804030504040204" pitchFamily="34" charset="0"/>
                  <a:cs typeface="Tahoma" panose="020B0804030504040204" pitchFamily="34" charset="0"/>
                </a:rPr>
                <a:t>4</a:t>
              </a:r>
            </a:p>
          </p:txBody>
        </p:sp>
        <p:sp>
          <p:nvSpPr>
            <p:cNvPr id="8" name="Flowchart: Connector 7"/>
            <p:cNvSpPr/>
            <p:nvPr/>
          </p:nvSpPr>
          <p:spPr>
            <a:xfrm>
              <a:off x="6573215" y="1961775"/>
              <a:ext cx="547600" cy="548077"/>
            </a:xfrm>
            <a:prstGeom prst="flowChartConnector">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b="1" dirty="0">
                  <a:latin typeface="Cambria" panose="02040503050406030204" pitchFamily="18" charset="0"/>
                  <a:ea typeface="Tahoma" panose="020B0804030504040204" pitchFamily="34" charset="0"/>
                  <a:cs typeface="Tahoma" panose="020B0804030504040204" pitchFamily="34" charset="0"/>
                </a:rPr>
                <a:t>3</a:t>
              </a:r>
            </a:p>
          </p:txBody>
        </p:sp>
        <p:sp>
          <p:nvSpPr>
            <p:cNvPr id="9" name="Flowchart: Connector 8"/>
            <p:cNvSpPr/>
            <p:nvPr/>
          </p:nvSpPr>
          <p:spPr>
            <a:xfrm>
              <a:off x="4093933" y="1961775"/>
              <a:ext cx="549188" cy="548077"/>
            </a:xfrm>
            <a:prstGeom prst="flowChartConnector">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b="1" dirty="0">
                  <a:latin typeface="Cambria" panose="02040503050406030204" pitchFamily="18" charset="0"/>
                  <a:ea typeface="Tahoma" panose="020B0804030504040204" pitchFamily="34" charset="0"/>
                  <a:cs typeface="Tahoma" panose="020B0804030504040204" pitchFamily="34" charset="0"/>
                </a:rPr>
                <a:t>2</a:t>
              </a:r>
            </a:p>
          </p:txBody>
        </p:sp>
      </p:grpSp>
      <p:sp>
        <p:nvSpPr>
          <p:cNvPr id="22533" name="TextBox 2"/>
          <p:cNvSpPr txBox="1">
            <a:spLocks noChangeArrowheads="1"/>
          </p:cNvSpPr>
          <p:nvPr/>
        </p:nvSpPr>
        <p:spPr bwMode="auto">
          <a:xfrm>
            <a:off x="5930900" y="5570538"/>
            <a:ext cx="80645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endParaRPr lang="en-US" altLang="en-US" sz="2000">
              <a:latin typeface="Cambria" panose="02040503050406030204" pitchFamily="18" charset="0"/>
              <a:ea typeface="SimSun" pitchFamily="2" charset="-122"/>
              <a:cs typeface="Arial" panose="020B0604020202090204" pitchFamily="34" charset="0"/>
            </a:endParaRPr>
          </a:p>
        </p:txBody>
      </p:sp>
      <p:pic>
        <p:nvPicPr>
          <p:cNvPr id="3" name="Picture 2"/>
          <p:cNvPicPr>
            <a:picLocks noChangeAspect="1"/>
          </p:cNvPicPr>
          <p:nvPr/>
        </p:nvPicPr>
        <p:blipFill>
          <a:blip r:embed="rId8"/>
          <a:stretch>
            <a:fillRect/>
          </a:stretch>
        </p:blipFill>
        <p:spPr>
          <a:xfrm>
            <a:off x="1564140" y="4111168"/>
            <a:ext cx="3996905" cy="2538319"/>
          </a:xfrm>
          <a:prstGeom prst="rect">
            <a:avLst/>
          </a:prstGeom>
        </p:spPr>
      </p:pic>
      <p:pic>
        <p:nvPicPr>
          <p:cNvPr id="4" name="Picture 3"/>
          <p:cNvPicPr>
            <a:picLocks noChangeAspect="1"/>
          </p:cNvPicPr>
          <p:nvPr/>
        </p:nvPicPr>
        <p:blipFill>
          <a:blip r:embed="rId9"/>
          <a:stretch>
            <a:fillRect/>
          </a:stretch>
        </p:blipFill>
        <p:spPr>
          <a:xfrm>
            <a:off x="6379417" y="4042442"/>
            <a:ext cx="3790949" cy="2607045"/>
          </a:xfrm>
          <a:prstGeom prst="rect">
            <a:avLst/>
          </a:prstGeom>
        </p:spPr>
      </p:pic>
    </p:spTree>
    <p:extLst>
      <p:ext uri="{BB962C8B-B14F-4D97-AF65-F5344CB8AC3E}">
        <p14:creationId xmlns:p14="http://schemas.microsoft.com/office/powerpoint/2010/main" val="3952173733"/>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Date Placeholder 1"/>
          <p:cNvSpPr>
            <a:spLocks noGrp="1"/>
          </p:cNvSpPr>
          <p:nvPr>
            <p:ph type="dt" sz="quarter" idx="10"/>
          </p:nvPr>
        </p:nvSpPr>
        <p:spPr>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fld id="{E2E89272-3E7D-4AF6-873A-DDA5C4DEB195}" type="datetime1">
              <a:rPr lang="en-US" altLang="en-US" sz="1200" smtClean="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rPr>
              <a:t>8/7/2024</a:t>
            </a:fld>
            <a:endPar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endParaRPr>
          </a:p>
        </p:txBody>
      </p:sp>
      <p:sp>
        <p:nvSpPr>
          <p:cNvPr id="26628" name="Slide Number Placeholder 2"/>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fld id="{747AC69C-EDF2-48E0-8C1A-97D34060F1A6}" type="slidenum">
              <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rPr>
              <a:t>27</a:t>
            </a:fld>
            <a:endPar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endParaRPr>
          </a:p>
        </p:txBody>
      </p:sp>
      <p:pic>
        <p:nvPicPr>
          <p:cNvPr id="2" name="Picture 1"/>
          <p:cNvPicPr>
            <a:picLocks noChangeAspect="1"/>
          </p:cNvPicPr>
          <p:nvPr/>
        </p:nvPicPr>
        <p:blipFill>
          <a:blip r:embed="rId3"/>
          <a:stretch>
            <a:fillRect/>
          </a:stretch>
        </p:blipFill>
        <p:spPr>
          <a:xfrm>
            <a:off x="3131683" y="4614862"/>
            <a:ext cx="5993656" cy="2106613"/>
          </a:xfrm>
          <a:prstGeom prst="rect">
            <a:avLst/>
          </a:prstGeom>
        </p:spPr>
      </p:pic>
      <p:pic>
        <p:nvPicPr>
          <p:cNvPr id="3" name="Picture 2"/>
          <p:cNvPicPr>
            <a:picLocks noChangeAspect="1"/>
          </p:cNvPicPr>
          <p:nvPr/>
        </p:nvPicPr>
        <p:blipFill>
          <a:blip r:embed="rId4"/>
          <a:stretch>
            <a:fillRect/>
          </a:stretch>
        </p:blipFill>
        <p:spPr>
          <a:xfrm>
            <a:off x="89127" y="668400"/>
            <a:ext cx="5826482" cy="3946462"/>
          </a:xfrm>
          <a:prstGeom prst="rect">
            <a:avLst/>
          </a:prstGeom>
        </p:spPr>
      </p:pic>
      <p:pic>
        <p:nvPicPr>
          <p:cNvPr id="4" name="Picture 3"/>
          <p:cNvPicPr>
            <a:picLocks noChangeAspect="1"/>
          </p:cNvPicPr>
          <p:nvPr/>
        </p:nvPicPr>
        <p:blipFill>
          <a:blip r:embed="rId5"/>
          <a:stretch>
            <a:fillRect/>
          </a:stretch>
        </p:blipFill>
        <p:spPr>
          <a:xfrm>
            <a:off x="5500686" y="1061162"/>
            <a:ext cx="6414505" cy="3553700"/>
          </a:xfrm>
          <a:prstGeom prst="rect">
            <a:avLst/>
          </a:prstGeom>
        </p:spPr>
      </p:pic>
    </p:spTree>
    <p:extLst>
      <p:ext uri="{BB962C8B-B14F-4D97-AF65-F5344CB8AC3E}">
        <p14:creationId xmlns:p14="http://schemas.microsoft.com/office/powerpoint/2010/main" val="57677561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Date Placeholder 1"/>
          <p:cNvSpPr>
            <a:spLocks noGrp="1"/>
          </p:cNvSpPr>
          <p:nvPr>
            <p:ph type="dt" sz="quarter" idx="10"/>
          </p:nvPr>
        </p:nvSpPr>
        <p:spPr>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fld id="{D8D6FAA7-ED90-4045-B67E-47EDD1DF57B3}" type="datetime1">
              <a:rPr lang="en-US" altLang="en-US" sz="1200" smtClean="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rPr>
              <a:t>8/7/2024</a:t>
            </a:fld>
            <a:endPar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endParaRPr>
          </a:p>
        </p:txBody>
      </p:sp>
      <p:sp>
        <p:nvSpPr>
          <p:cNvPr id="30725" name="Slide Number Placeholder 2"/>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fld id="{9555D2C1-D961-4620-9DBA-A61F3F641486}" type="slidenum">
              <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rPr>
              <a:t>28</a:t>
            </a:fld>
            <a:endPar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endParaRPr>
          </a:p>
        </p:txBody>
      </p:sp>
      <p:pic>
        <p:nvPicPr>
          <p:cNvPr id="2" name="Picture 1"/>
          <p:cNvPicPr>
            <a:picLocks noChangeAspect="1"/>
          </p:cNvPicPr>
          <p:nvPr/>
        </p:nvPicPr>
        <p:blipFill>
          <a:blip r:embed="rId2"/>
          <a:stretch>
            <a:fillRect/>
          </a:stretch>
        </p:blipFill>
        <p:spPr>
          <a:xfrm>
            <a:off x="0" y="799808"/>
            <a:ext cx="5747657" cy="5638313"/>
          </a:xfrm>
          <a:prstGeom prst="rect">
            <a:avLst/>
          </a:prstGeom>
        </p:spPr>
      </p:pic>
      <p:pic>
        <p:nvPicPr>
          <p:cNvPr id="3" name="Picture 2"/>
          <p:cNvPicPr>
            <a:picLocks noChangeAspect="1"/>
          </p:cNvPicPr>
          <p:nvPr/>
        </p:nvPicPr>
        <p:blipFill>
          <a:blip r:embed="rId3"/>
          <a:stretch>
            <a:fillRect/>
          </a:stretch>
        </p:blipFill>
        <p:spPr>
          <a:xfrm>
            <a:off x="5859624" y="893016"/>
            <a:ext cx="6181725" cy="5545105"/>
          </a:xfrm>
          <a:prstGeom prst="rect">
            <a:avLst/>
          </a:prstGeom>
        </p:spPr>
      </p:pic>
    </p:spTree>
    <p:extLst>
      <p:ext uri="{BB962C8B-B14F-4D97-AF65-F5344CB8AC3E}">
        <p14:creationId xmlns:p14="http://schemas.microsoft.com/office/powerpoint/2010/main" val="308644827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1"/>
          <p:cNvSpPr>
            <a:spLocks noGrp="1"/>
          </p:cNvSpPr>
          <p:nvPr>
            <p:ph type="dt" sz="quarter" idx="10"/>
          </p:nvPr>
        </p:nvSpPr>
        <p:spPr>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fld id="{001966B2-8F07-43D3-9DC1-73CC12695178}" type="datetime1">
              <a:rPr lang="en-US" altLang="en-US" sz="1200" smtClean="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rPr>
              <a:t>8/7/2024</a:t>
            </a:fld>
            <a:endPar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endParaRPr>
          </a:p>
        </p:txBody>
      </p:sp>
      <p:sp>
        <p:nvSpPr>
          <p:cNvPr id="33795" name="Slide Number Placeholder 2"/>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fld id="{D9714380-AD98-4B52-BEC0-9835F39A5281}" type="slidenum">
              <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rPr>
              <a:t>29</a:t>
            </a:fld>
            <a:endPar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endParaRPr>
          </a:p>
        </p:txBody>
      </p:sp>
      <p:pic>
        <p:nvPicPr>
          <p:cNvPr id="2" name="Picture 1"/>
          <p:cNvPicPr>
            <a:picLocks noChangeAspect="1"/>
          </p:cNvPicPr>
          <p:nvPr/>
        </p:nvPicPr>
        <p:blipFill>
          <a:blip r:embed="rId2"/>
          <a:stretch>
            <a:fillRect/>
          </a:stretch>
        </p:blipFill>
        <p:spPr>
          <a:xfrm>
            <a:off x="350591" y="272168"/>
            <a:ext cx="4914900" cy="3762375"/>
          </a:xfrm>
          <a:prstGeom prst="rect">
            <a:avLst/>
          </a:prstGeom>
        </p:spPr>
      </p:pic>
      <p:pic>
        <p:nvPicPr>
          <p:cNvPr id="3" name="Picture 2"/>
          <p:cNvPicPr>
            <a:picLocks noChangeAspect="1"/>
          </p:cNvPicPr>
          <p:nvPr/>
        </p:nvPicPr>
        <p:blipFill>
          <a:blip r:embed="rId3"/>
          <a:stretch>
            <a:fillRect/>
          </a:stretch>
        </p:blipFill>
        <p:spPr>
          <a:xfrm>
            <a:off x="488703" y="3981031"/>
            <a:ext cx="4638675" cy="2867025"/>
          </a:xfrm>
          <a:prstGeom prst="rect">
            <a:avLst/>
          </a:prstGeom>
        </p:spPr>
      </p:pic>
      <p:pic>
        <p:nvPicPr>
          <p:cNvPr id="5" name="Picture 4"/>
          <p:cNvPicPr>
            <a:picLocks noChangeAspect="1"/>
          </p:cNvPicPr>
          <p:nvPr/>
        </p:nvPicPr>
        <p:blipFill>
          <a:blip r:embed="rId4"/>
          <a:stretch>
            <a:fillRect/>
          </a:stretch>
        </p:blipFill>
        <p:spPr>
          <a:xfrm>
            <a:off x="5403603" y="715185"/>
            <a:ext cx="6128755" cy="6006290"/>
          </a:xfrm>
          <a:prstGeom prst="rect">
            <a:avLst/>
          </a:prstGeom>
        </p:spPr>
      </p:pic>
    </p:spTree>
    <p:extLst>
      <p:ext uri="{BB962C8B-B14F-4D97-AF65-F5344CB8AC3E}">
        <p14:creationId xmlns:p14="http://schemas.microsoft.com/office/powerpoint/2010/main" val="109228325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798605"/>
            <a:ext cx="11323284" cy="736244"/>
          </a:xfrm>
        </p:spPr>
        <p:txBody>
          <a:bodyPr/>
          <a:lstStyle/>
          <a:p>
            <a:pPr algn="ctr"/>
            <a:r>
              <a:rPr lang="vi-VN" altLang="en-US" dirty="0">
                <a:solidFill>
                  <a:srgbClr val="FF0000"/>
                </a:solidFill>
              </a:rPr>
              <a:t>NHỮNG NỘI DUNG TẬP HUẤN: </a:t>
            </a:r>
          </a:p>
        </p:txBody>
      </p:sp>
      <p:sp>
        <p:nvSpPr>
          <p:cNvPr id="3" name="Content Placeholder 2"/>
          <p:cNvSpPr>
            <a:spLocks noGrp="1"/>
          </p:cNvSpPr>
          <p:nvPr>
            <p:ph idx="1"/>
          </p:nvPr>
        </p:nvSpPr>
        <p:spPr>
          <a:xfrm>
            <a:off x="173567" y="1418167"/>
            <a:ext cx="11596031" cy="5376333"/>
          </a:xfrm>
        </p:spPr>
        <p:txBody>
          <a:bodyPr>
            <a:noAutofit/>
          </a:bodyPr>
          <a:lstStyle/>
          <a:p>
            <a:pPr marL="0" indent="0">
              <a:buNone/>
            </a:pPr>
            <a:r>
              <a:rPr lang="en-US" altLang="en-US" sz="2700" dirty="0"/>
              <a:t>1</a:t>
            </a:r>
            <a:r>
              <a:rPr lang="vi-VN" altLang="en-US" sz="2700" dirty="0"/>
              <a:t>. Mục tiêu của môn Đạo đức</a:t>
            </a:r>
          </a:p>
          <a:p>
            <a:pPr marL="0" indent="0">
              <a:buNone/>
            </a:pPr>
            <a:r>
              <a:rPr lang="en-US" altLang="en-US" sz="2700" dirty="0"/>
              <a:t>2</a:t>
            </a:r>
            <a:r>
              <a:rPr lang="vi-VN" altLang="en-US" sz="2700" dirty="0"/>
              <a:t>. </a:t>
            </a:r>
            <a:r>
              <a:rPr lang="en-US" altLang="en-US" sz="2700" dirty="0"/>
              <a:t>C</a:t>
            </a:r>
            <a:r>
              <a:rPr lang="vi-VN" altLang="en-US" sz="2700" dirty="0"/>
              <a:t>ác chủ đề </a:t>
            </a:r>
            <a:r>
              <a:rPr lang="en-GB" altLang="en-US" sz="2700" dirty="0" err="1"/>
              <a:t>môn</a:t>
            </a:r>
            <a:r>
              <a:rPr lang="en-GB" altLang="en-US" sz="2700" dirty="0"/>
              <a:t> </a:t>
            </a:r>
            <a:r>
              <a:rPr lang="vi-VN" altLang="en-US" sz="2700" dirty="0"/>
              <a:t>Đạo đức</a:t>
            </a:r>
            <a:r>
              <a:rPr lang="en-GB" altLang="en-US" sz="2700" dirty="0"/>
              <a:t> </a:t>
            </a:r>
            <a:r>
              <a:rPr lang="en-GB" altLang="en-US" sz="2700" dirty="0" err="1"/>
              <a:t>lớp</a:t>
            </a:r>
            <a:r>
              <a:rPr lang="vi-VN" altLang="en-US" sz="2700" dirty="0"/>
              <a:t> 5 </a:t>
            </a:r>
          </a:p>
          <a:p>
            <a:pPr marL="0" indent="0">
              <a:buNone/>
            </a:pPr>
            <a:r>
              <a:rPr lang="en-US" altLang="en-US" sz="2700" dirty="0"/>
              <a:t>3</a:t>
            </a:r>
            <a:r>
              <a:rPr lang="vi-VN" altLang="en-US" sz="2700" dirty="0"/>
              <a:t>. </a:t>
            </a:r>
            <a:r>
              <a:rPr lang="en-US" sz="2400" cap="none" dirty="0" err="1">
                <a:effectLst/>
                <a:latin typeface="Arial" panose="020B0604020202020204" pitchFamily="34" charset="0"/>
                <a:cs typeface="Arial" panose="020B0604020202020204" pitchFamily="34" charset="0"/>
              </a:rPr>
              <a:t>Cấu</a:t>
            </a:r>
            <a:r>
              <a:rPr lang="en-US" sz="2400" cap="none" dirty="0">
                <a:effectLst/>
                <a:latin typeface="Arial" panose="020B0604020202020204" pitchFamily="34" charset="0"/>
                <a:cs typeface="Arial" panose="020B0604020202020204" pitchFamily="34" charset="0"/>
              </a:rPr>
              <a:t> </a:t>
            </a:r>
            <a:r>
              <a:rPr lang="en-US" sz="2400" cap="none" dirty="0" err="1">
                <a:effectLst/>
                <a:latin typeface="Arial" panose="020B0604020202020204" pitchFamily="34" charset="0"/>
                <a:cs typeface="Arial" panose="020B0604020202020204" pitchFamily="34" charset="0"/>
              </a:rPr>
              <a:t>trúc</a:t>
            </a:r>
            <a:r>
              <a:rPr lang="en-US" sz="2400" cap="none" dirty="0">
                <a:effectLst/>
                <a:latin typeface="Arial" panose="020B0604020202020204" pitchFamily="34" charset="0"/>
                <a:cs typeface="Arial" panose="020B0604020202020204" pitchFamily="34" charset="0"/>
              </a:rPr>
              <a:t> SGK ,c</a:t>
            </a:r>
            <a:r>
              <a:rPr lang="vi-VN" altLang="en-US" sz="2700" dirty="0"/>
              <a:t>ấu trúc bài học</a:t>
            </a:r>
          </a:p>
          <a:p>
            <a:pPr marL="0" indent="0">
              <a:buNone/>
            </a:pPr>
            <a:r>
              <a:rPr lang="en-US" altLang="en-US" sz="2700" dirty="0"/>
              <a:t>4</a:t>
            </a:r>
            <a:r>
              <a:rPr lang="vi-VN" altLang="en-US" sz="2700" dirty="0"/>
              <a:t>. Định hướng lựa chọn </a:t>
            </a:r>
            <a:r>
              <a:rPr lang="en-GB" altLang="en-US" sz="2700" dirty="0"/>
              <a:t>p</a:t>
            </a:r>
            <a:r>
              <a:rPr lang="vi-VN" altLang="en-US" sz="2700" dirty="0"/>
              <a:t>hương pháp, kĩ thuật dạy học Đạo đức 5 </a:t>
            </a:r>
          </a:p>
          <a:p>
            <a:pPr marL="0" indent="0">
              <a:buNone/>
            </a:pPr>
            <a:r>
              <a:rPr lang="en-US" altLang="en-US" sz="2700" dirty="0"/>
              <a:t>5</a:t>
            </a:r>
            <a:r>
              <a:rPr lang="vi-VN" altLang="en-US" sz="2700" dirty="0"/>
              <a:t>. Hướng dẫn kiểm tra, đánh giá kết quả học tập Đạo đức 5 </a:t>
            </a:r>
          </a:p>
          <a:p>
            <a:pPr marL="0" indent="0">
              <a:buNone/>
            </a:pPr>
            <a:r>
              <a:rPr lang="en-US" altLang="en-US" sz="2700" dirty="0"/>
              <a:t>6</a:t>
            </a:r>
            <a:r>
              <a:rPr lang="vi-VN" altLang="en-US" sz="2700" dirty="0"/>
              <a:t>. Hướng dẫn thiết kế kế hoạch bài dạy Đạo đức 5 </a:t>
            </a:r>
          </a:p>
        </p:txBody>
      </p:sp>
      <p:sp>
        <p:nvSpPr>
          <p:cNvPr id="4" name="Slide Number Placeholder 3"/>
          <p:cNvSpPr>
            <a:spLocks noGrp="1"/>
          </p:cNvSpPr>
          <p:nvPr>
            <p:ph type="sldNum" sz="quarter" idx="10"/>
          </p:nvPr>
        </p:nvSpPr>
        <p:spPr/>
        <p:txBody>
          <a:bodyPr/>
          <a:lstStyle/>
          <a:p>
            <a:fld id="{E36C4244-8667-4452-9A72-D44C31FCB7CC}" type="slidenum">
              <a:rPr lang="en-US" smtClean="0"/>
              <a:t>3</a:t>
            </a:fld>
            <a:endParaRPr lang="en-US"/>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1"/>
          <p:cNvSpPr>
            <a:spLocks noGrp="1"/>
          </p:cNvSpPr>
          <p:nvPr>
            <p:ph type="dt" sz="quarter" idx="10"/>
          </p:nvPr>
        </p:nvSpPr>
        <p:spPr>
          <a:xfrm>
            <a:off x="8382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fld id="{0DC5F0B8-6E6C-42BF-9BAE-96F9B6C64B0D}" type="datetime1">
              <a:rPr lang="en-US" altLang="en-US" sz="1200" smtClean="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rPr>
              <a:t>8/7/2024</a:t>
            </a:fld>
            <a:endPar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endParaRPr>
          </a:p>
        </p:txBody>
      </p:sp>
      <p:sp>
        <p:nvSpPr>
          <p:cNvPr id="37891" name="Slide Number Placeholder 2"/>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Font typeface="Wingdings" panose="05000000000000000000" pitchFamily="2" charset="2"/>
              <a:buChar char="ü"/>
              <a:defRPr sz="22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1pPr>
            <a:lvl2pPr marL="742950" indent="-285750">
              <a:lnSpc>
                <a:spcPct val="120000"/>
              </a:lnSpc>
              <a:spcBef>
                <a:spcPts val="500"/>
              </a:spcBef>
              <a:buFont typeface="Wingdings" panose="05000000000000000000" pitchFamily="2" charset="2"/>
              <a:buChar char="§"/>
              <a:defRPr sz="20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2pPr>
            <a:lvl3pPr marL="1143000" indent="-228600">
              <a:lnSpc>
                <a:spcPct val="120000"/>
              </a:lnSpc>
              <a:spcBef>
                <a:spcPts val="500"/>
              </a:spcBef>
              <a:buFont typeface="Arial" panose="020B0604020202090204" pitchFamily="34" charset="0"/>
              <a:defRPr>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3pPr>
            <a:lvl4pPr marL="16002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4pPr>
            <a:lvl5pPr marL="2057400" indent="-228600">
              <a:lnSpc>
                <a:spcPct val="120000"/>
              </a:lnSpc>
              <a:spcBef>
                <a:spcPts val="500"/>
              </a:spcBef>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5pPr>
            <a:lvl6pPr marL="25146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6pPr>
            <a:lvl7pPr marL="29718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7pPr>
            <a:lvl8pPr marL="34290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8pPr>
            <a:lvl9pPr marL="3886200" indent="-228600" eaLnBrk="0" fontAlgn="base" hangingPunct="0">
              <a:lnSpc>
                <a:spcPct val="120000"/>
              </a:lnSpc>
              <a:spcBef>
                <a:spcPts val="500"/>
              </a:spcBef>
              <a:spcAft>
                <a:spcPct val="0"/>
              </a:spcAft>
              <a:buFont typeface="Arial" panose="020B0604020202090204" pitchFamily="34" charset="0"/>
              <a:buChar char="•"/>
              <a:defRPr sz="1600">
                <a:solidFill>
                  <a:schemeClr val="tx1"/>
                </a:solidFill>
                <a:latin typeface="Myriad Pro" panose="020B0503030403020204" pitchFamily="34" charset="0"/>
                <a:ea typeface="等线" panose="02010600030101010101" charset="0"/>
                <a:cs typeface="等线" panose="02010600030101010101" charset="0"/>
                <a:sym typeface="Calibri" panose="020F0502020204030204" pitchFamily="34" charset="0"/>
              </a:defRPr>
            </a:lvl9pPr>
          </a:lstStyle>
          <a:p>
            <a:pPr>
              <a:lnSpc>
                <a:spcPct val="100000"/>
              </a:lnSpc>
              <a:spcBef>
                <a:spcPct val="0"/>
              </a:spcBef>
              <a:buFontTx/>
              <a:buNone/>
            </a:pPr>
            <a:fld id="{CC8B3E3D-0736-49ED-A80A-0069F8FB0755}" type="slidenum">
              <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rPr>
              <a:t>30</a:t>
            </a:fld>
            <a:endParaRPr lang="en-US" altLang="en-US" sz="1200">
              <a:solidFill>
                <a:schemeClr val="bg1"/>
              </a:solidFill>
              <a:latin typeface="Cambria" panose="02040503050406030204" pitchFamily="18" charset="0"/>
              <a:ea typeface="SimSun" pitchFamily="2" charset="-122"/>
              <a:cs typeface="Arial" panose="020B0604020202090204" pitchFamily="34" charset="0"/>
              <a:sym typeface="Myriad Pro" panose="020B0503030403020204" pitchFamily="34" charset="0"/>
            </a:endParaRPr>
          </a:p>
        </p:txBody>
      </p:sp>
      <p:pic>
        <p:nvPicPr>
          <p:cNvPr id="3" name="Picture 2"/>
          <p:cNvPicPr>
            <a:picLocks noChangeAspect="1"/>
          </p:cNvPicPr>
          <p:nvPr/>
        </p:nvPicPr>
        <p:blipFill rotWithShape="1">
          <a:blip r:embed="rId3"/>
          <a:srcRect b="36271"/>
          <a:stretch>
            <a:fillRect/>
          </a:stretch>
        </p:blipFill>
        <p:spPr>
          <a:xfrm>
            <a:off x="97290" y="1211897"/>
            <a:ext cx="5790325" cy="3776663"/>
          </a:xfrm>
          <a:prstGeom prst="rect">
            <a:avLst/>
          </a:prstGeom>
        </p:spPr>
      </p:pic>
      <p:pic>
        <p:nvPicPr>
          <p:cNvPr id="4" name="Picture 3"/>
          <p:cNvPicPr>
            <a:picLocks noChangeAspect="1"/>
          </p:cNvPicPr>
          <p:nvPr/>
        </p:nvPicPr>
        <p:blipFill>
          <a:blip r:embed="rId4"/>
          <a:stretch>
            <a:fillRect/>
          </a:stretch>
        </p:blipFill>
        <p:spPr>
          <a:xfrm>
            <a:off x="5998197" y="1211897"/>
            <a:ext cx="6120834" cy="2926412"/>
          </a:xfrm>
          <a:prstGeom prst="rect">
            <a:avLst/>
          </a:prstGeom>
        </p:spPr>
      </p:pic>
    </p:spTree>
    <p:extLst>
      <p:ext uri="{BB962C8B-B14F-4D97-AF65-F5344CB8AC3E}">
        <p14:creationId xmlns:p14="http://schemas.microsoft.com/office/powerpoint/2010/main" val="355396194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6F0D1-1D8D-D8C2-CDED-A974C83B374C}"/>
              </a:ext>
            </a:extLst>
          </p:cNvPr>
          <p:cNvPicPr>
            <a:picLocks noChangeAspect="1"/>
          </p:cNvPicPr>
          <p:nvPr/>
        </p:nvPicPr>
        <p:blipFill>
          <a:blip r:embed="rId2"/>
          <a:stretch>
            <a:fillRect/>
          </a:stretch>
        </p:blipFill>
        <p:spPr>
          <a:xfrm>
            <a:off x="86492" y="2001502"/>
            <a:ext cx="12019016" cy="1427498"/>
          </a:xfrm>
          <a:prstGeom prst="rect">
            <a:avLst/>
          </a:prstGeom>
        </p:spPr>
      </p:pic>
      <p:sp>
        <p:nvSpPr>
          <p:cNvPr id="2" name="Title 1">
            <a:extLst>
              <a:ext uri="{FF2B5EF4-FFF2-40B4-BE49-F238E27FC236}">
                <a16:creationId xmlns:a16="http://schemas.microsoft.com/office/drawing/2014/main" id="{D922547E-73DB-2E86-0030-70122FF95B57}"/>
              </a:ext>
            </a:extLst>
          </p:cNvPr>
          <p:cNvSpPr>
            <a:spLocks noGrp="1"/>
          </p:cNvSpPr>
          <p:nvPr>
            <p:ph type="title"/>
          </p:nvPr>
        </p:nvSpPr>
        <p:spPr>
          <a:xfrm>
            <a:off x="432435" y="1146810"/>
            <a:ext cx="11474450" cy="757238"/>
          </a:xfrm>
        </p:spPr>
        <p:txBody>
          <a:bodyPr>
            <a:noAutofit/>
          </a:bodyPr>
          <a:lstStyle/>
          <a:p>
            <a:r>
              <a:rPr lang="en-US" altLang="en-US" sz="3200" dirty="0">
                <a:solidFill>
                  <a:srgbClr val="FF0000"/>
                </a:solidFill>
              </a:rPr>
              <a:t>4. </a:t>
            </a:r>
            <a:r>
              <a:rPr lang="vi-VN" altLang="en-US" sz="3200" dirty="0">
                <a:solidFill>
                  <a:srgbClr val="FF0000"/>
                </a:solidFill>
              </a:rPr>
              <a:t>Định hướng lựa chọn </a:t>
            </a:r>
            <a:r>
              <a:rPr lang="en-GB" altLang="en-US" sz="3200" dirty="0">
                <a:solidFill>
                  <a:srgbClr val="FF0000"/>
                </a:solidFill>
              </a:rPr>
              <a:t>p</a:t>
            </a:r>
            <a:r>
              <a:rPr lang="vi-VN" altLang="en-US" sz="3200" dirty="0">
                <a:solidFill>
                  <a:srgbClr val="FF0000"/>
                </a:solidFill>
              </a:rPr>
              <a:t>hương pháp, kĩ thuật dạy học Đạo đức 5 </a:t>
            </a:r>
            <a:br>
              <a:rPr lang="vi-VN" altLang="en-US" sz="3200" dirty="0">
                <a:solidFill>
                  <a:srgbClr val="FF0000"/>
                </a:solidFill>
              </a:rPr>
            </a:br>
            <a:endParaRPr lang="en-US" sz="3200" dirty="0">
              <a:solidFill>
                <a:srgbClr val="FF0000"/>
              </a:solidFill>
            </a:endParaRPr>
          </a:p>
        </p:txBody>
      </p:sp>
    </p:spTree>
    <p:extLst>
      <p:ext uri="{BB962C8B-B14F-4D97-AF65-F5344CB8AC3E}">
        <p14:creationId xmlns:p14="http://schemas.microsoft.com/office/powerpoint/2010/main" val="2355125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dirty="0">
                <a:solidFill>
                  <a:srgbClr val="C00000"/>
                </a:solidFill>
                <a:cs typeface="Times New Roman Bold" panose="02020603050405020304" charset="0"/>
              </a:rPr>
              <a:t>HOẠT ĐỘNG </a:t>
            </a:r>
            <a:r>
              <a:rPr lang="en-US" altLang="en-US" dirty="0">
                <a:solidFill>
                  <a:srgbClr val="C00000"/>
                </a:solidFill>
                <a:cs typeface="Times New Roman Bold" panose="02020603050405020304" charset="0"/>
              </a:rPr>
              <a:t>3</a:t>
            </a:r>
            <a:r>
              <a:rPr lang="vi-VN" altLang="en-US" dirty="0">
                <a:solidFill>
                  <a:srgbClr val="C00000"/>
                </a:solidFill>
                <a:cs typeface="Times New Roman Bold" panose="02020603050405020304" charset="0"/>
              </a:rPr>
              <a:t>. GIẢI MÃ TỪ KHOÁ </a:t>
            </a:r>
          </a:p>
        </p:txBody>
      </p:sp>
      <p:sp>
        <p:nvSpPr>
          <p:cNvPr id="3" name="Content Placeholder 2"/>
          <p:cNvSpPr>
            <a:spLocks noGrp="1"/>
          </p:cNvSpPr>
          <p:nvPr>
            <p:ph idx="1"/>
          </p:nvPr>
        </p:nvSpPr>
        <p:spPr/>
        <p:txBody>
          <a:bodyPr>
            <a:normAutofit/>
          </a:bodyPr>
          <a:lstStyle/>
          <a:p>
            <a:pPr algn="just"/>
            <a:r>
              <a:rPr lang="vi-VN" sz="3200" dirty="0">
                <a:sym typeface="+mn-ea"/>
              </a:rPr>
              <a:t>Hoạt động phải nhằm thực hiện các </a:t>
            </a:r>
            <a:r>
              <a:rPr lang="en-US" sz="3200" dirty="0">
                <a:sym typeface="+mn-ea"/>
              </a:rPr>
              <a:t>(</a:t>
            </a:r>
            <a:r>
              <a:rPr lang="vi-VN" sz="3200" dirty="0">
                <a:sym typeface="+mn-ea"/>
              </a:rPr>
              <a:t>1) </a:t>
            </a:r>
            <a:r>
              <a:rPr lang="en-GB" sz="3200" b="1" u="sng" dirty="0">
                <a:sym typeface="+mn-ea"/>
              </a:rPr>
              <a:t>YCCĐ</a:t>
            </a:r>
            <a:r>
              <a:rPr lang="en-GB" sz="3200" u="sng" dirty="0">
                <a:sym typeface="+mn-ea"/>
              </a:rPr>
              <a:t>.</a:t>
            </a:r>
            <a:endParaRPr lang="en-US" sz="3200" u="sng" dirty="0"/>
          </a:p>
          <a:p>
            <a:pPr algn="just"/>
            <a:r>
              <a:rPr lang="vi-VN" sz="3200" dirty="0">
                <a:sym typeface="+mn-ea"/>
              </a:rPr>
              <a:t>Học sinh phải là </a:t>
            </a:r>
            <a:r>
              <a:rPr lang="en-US" sz="3200" dirty="0">
                <a:sym typeface="+mn-ea"/>
              </a:rPr>
              <a:t>(</a:t>
            </a:r>
            <a:r>
              <a:rPr lang="vi-VN" sz="3200" dirty="0">
                <a:sym typeface="+mn-ea"/>
              </a:rPr>
              <a:t>2)</a:t>
            </a:r>
            <a:r>
              <a:rPr lang="vi-VN" sz="3200" b="1" dirty="0">
                <a:sym typeface="+mn-ea"/>
              </a:rPr>
              <a:t> </a:t>
            </a:r>
            <a:r>
              <a:rPr lang="vi-VN" sz="3200" b="1" u="sng" dirty="0">
                <a:sym typeface="+mn-ea"/>
              </a:rPr>
              <a:t>C</a:t>
            </a:r>
            <a:r>
              <a:rPr lang="en-GB" sz="3200" b="1" u="sng" dirty="0">
                <a:sym typeface="+mn-ea"/>
              </a:rPr>
              <a:t>T</a:t>
            </a:r>
            <a:r>
              <a:rPr lang="en-GB" sz="3200" b="1" dirty="0">
                <a:sym typeface="+mn-ea"/>
              </a:rPr>
              <a:t> </a:t>
            </a:r>
            <a:r>
              <a:rPr lang="en-GB" sz="3200" dirty="0" err="1">
                <a:sym typeface="+mn-ea"/>
              </a:rPr>
              <a:t>của</a:t>
            </a:r>
            <a:r>
              <a:rPr lang="en-GB" sz="3200" dirty="0">
                <a:sym typeface="+mn-ea"/>
              </a:rPr>
              <a:t> </a:t>
            </a:r>
            <a:r>
              <a:rPr lang="en-GB" sz="3200" dirty="0" err="1">
                <a:sym typeface="+mn-ea"/>
              </a:rPr>
              <a:t>hoạt</a:t>
            </a:r>
            <a:r>
              <a:rPr lang="en-GB" sz="3200" dirty="0">
                <a:sym typeface="+mn-ea"/>
              </a:rPr>
              <a:t> </a:t>
            </a:r>
            <a:r>
              <a:rPr lang="en-GB" sz="3200" dirty="0" err="1">
                <a:sym typeface="+mn-ea"/>
              </a:rPr>
              <a:t>động</a:t>
            </a:r>
            <a:r>
              <a:rPr lang="en-GB" sz="3200" dirty="0">
                <a:sym typeface="+mn-ea"/>
              </a:rPr>
              <a:t>.</a:t>
            </a:r>
            <a:endParaRPr lang="en-GB" sz="3200" u="sng" dirty="0">
              <a:sym typeface="+mn-ea"/>
            </a:endParaRPr>
          </a:p>
          <a:p>
            <a:pPr algn="just"/>
            <a:r>
              <a:rPr lang="vi-VN" sz="3200" dirty="0">
                <a:sym typeface="+mn-ea"/>
              </a:rPr>
              <a:t>Hình thức tổ chức các hoạt động cho học sinh phải không ngừng được </a:t>
            </a:r>
            <a:r>
              <a:rPr lang="en-US" sz="3200" dirty="0" err="1">
                <a:sym typeface="+mn-ea"/>
              </a:rPr>
              <a:t>đổi</a:t>
            </a:r>
            <a:r>
              <a:rPr lang="en-US" sz="3200" dirty="0">
                <a:sym typeface="+mn-ea"/>
              </a:rPr>
              <a:t> </a:t>
            </a:r>
            <a:r>
              <a:rPr lang="en-US" sz="3200" dirty="0" err="1">
                <a:sym typeface="+mn-ea"/>
              </a:rPr>
              <a:t>mới</a:t>
            </a:r>
            <a:r>
              <a:rPr lang="en-US" sz="3200" dirty="0">
                <a:sym typeface="+mn-ea"/>
              </a:rPr>
              <a:t> </a:t>
            </a:r>
            <a:r>
              <a:rPr lang="vi-VN" sz="3200" dirty="0">
                <a:sym typeface="+mn-ea"/>
              </a:rPr>
              <a:t>theo hướng linh hoạt, phù hợp,</a:t>
            </a:r>
            <a:r>
              <a:rPr lang="en-US" sz="3200" dirty="0">
                <a:sym typeface="+mn-ea"/>
              </a:rPr>
              <a:t> </a:t>
            </a:r>
            <a:r>
              <a:rPr lang="vi-VN" sz="3200" dirty="0">
                <a:sym typeface="+mn-ea"/>
              </a:rPr>
              <a:t>(3) </a:t>
            </a:r>
            <a:r>
              <a:rPr lang="en-US" sz="3200" b="1" u="sng" dirty="0">
                <a:sym typeface="+mn-ea"/>
              </a:rPr>
              <a:t>HQ</a:t>
            </a:r>
            <a:r>
              <a:rPr lang="vi-VN" sz="3200" dirty="0">
                <a:sym typeface="+mn-ea"/>
              </a:rPr>
              <a:t>. </a:t>
            </a:r>
            <a:endParaRPr lang="en-US" sz="3200" dirty="0"/>
          </a:p>
          <a:p>
            <a:pPr algn="just"/>
            <a:r>
              <a:rPr lang="vi-VN" sz="3200" dirty="0" err="1">
                <a:sym typeface="+mn-ea"/>
              </a:rPr>
              <a:t>Chú</a:t>
            </a:r>
            <a:r>
              <a:rPr lang="vi-VN" sz="3200" dirty="0">
                <a:sym typeface="+mn-ea"/>
              </a:rPr>
              <a:t> </a:t>
            </a:r>
            <a:r>
              <a:rPr lang="vi-VN" sz="3200" dirty="0" err="1">
                <a:sym typeface="+mn-ea"/>
              </a:rPr>
              <a:t>trọng</a:t>
            </a:r>
            <a:r>
              <a:rPr lang="vi-VN" sz="3200" dirty="0">
                <a:sym typeface="+mn-ea"/>
              </a:rPr>
              <a:t> </a:t>
            </a:r>
            <a:r>
              <a:rPr lang="vi-VN" sz="3200" dirty="0" err="1">
                <a:sym typeface="+mn-ea"/>
              </a:rPr>
              <a:t>tổ</a:t>
            </a:r>
            <a:r>
              <a:rPr lang="vi-VN" sz="3200" dirty="0">
                <a:sym typeface="+mn-ea"/>
              </a:rPr>
              <a:t> </a:t>
            </a:r>
            <a:r>
              <a:rPr lang="vi-VN" sz="3200" dirty="0" err="1">
                <a:sym typeface="+mn-ea"/>
              </a:rPr>
              <a:t>chức</a:t>
            </a:r>
            <a:r>
              <a:rPr lang="vi-VN" sz="3200" dirty="0">
                <a:sym typeface="+mn-ea"/>
              </a:rPr>
              <a:t>, </a:t>
            </a:r>
            <a:r>
              <a:rPr lang="vi-VN" sz="3200" dirty="0" err="1">
                <a:sym typeface="+mn-ea"/>
              </a:rPr>
              <a:t>hướng</a:t>
            </a:r>
            <a:r>
              <a:rPr lang="vi-VN" sz="3200" dirty="0">
                <a:sym typeface="+mn-ea"/>
              </a:rPr>
              <a:t> </a:t>
            </a:r>
            <a:r>
              <a:rPr lang="vi-VN" sz="3200" dirty="0" err="1">
                <a:sym typeface="+mn-ea"/>
              </a:rPr>
              <a:t>dẫn</a:t>
            </a:r>
            <a:r>
              <a:rPr lang="vi-VN" sz="3200" dirty="0">
                <a:sym typeface="+mn-ea"/>
              </a:rPr>
              <a:t> </a:t>
            </a:r>
            <a:r>
              <a:rPr lang="vi-VN" sz="3200" dirty="0" err="1">
                <a:sym typeface="+mn-ea"/>
              </a:rPr>
              <a:t>các</a:t>
            </a:r>
            <a:r>
              <a:rPr lang="vi-VN" sz="3200" dirty="0">
                <a:sym typeface="+mn-ea"/>
              </a:rPr>
              <a:t> </a:t>
            </a:r>
            <a:r>
              <a:rPr lang="vi-VN" sz="3200" dirty="0" err="1">
                <a:sym typeface="+mn-ea"/>
              </a:rPr>
              <a:t>hoạt</a:t>
            </a:r>
            <a:r>
              <a:rPr lang="vi-VN" sz="3200" dirty="0">
                <a:sym typeface="+mn-ea"/>
              </a:rPr>
              <a:t> </a:t>
            </a:r>
            <a:r>
              <a:rPr lang="vi-VN" sz="3200" dirty="0" err="1">
                <a:sym typeface="+mn-ea"/>
              </a:rPr>
              <a:t>động</a:t>
            </a:r>
            <a:r>
              <a:rPr lang="vi-VN" sz="3200" dirty="0">
                <a:sym typeface="+mn-ea"/>
              </a:rPr>
              <a:t> (4) </a:t>
            </a:r>
            <a:r>
              <a:rPr lang="vi-VN" sz="3200" b="1" u="sng" dirty="0">
                <a:sym typeface="+mn-ea"/>
              </a:rPr>
              <a:t>TH.</a:t>
            </a:r>
            <a:endParaRPr lang="en-US" sz="3200" dirty="0"/>
          </a:p>
          <a:p>
            <a:pPr marL="0" indent="0">
              <a:buNone/>
            </a:pPr>
            <a:endParaRPr lang="en-US" sz="3200" dirty="0"/>
          </a:p>
        </p:txBody>
      </p:sp>
      <p:sp>
        <p:nvSpPr>
          <p:cNvPr id="4" name="Slide Number Placeholder 3"/>
          <p:cNvSpPr>
            <a:spLocks noGrp="1"/>
          </p:cNvSpPr>
          <p:nvPr>
            <p:ph type="sldNum" sz="quarter" idx="10"/>
          </p:nvPr>
        </p:nvSpPr>
        <p:spPr/>
        <p:txBody>
          <a:bodyPr/>
          <a:lstStyle/>
          <a:p>
            <a:fld id="{E36C4244-8667-4452-9A72-D44C31FCB7CC}" type="slidenum">
              <a:rPr lang="en-US" smtClean="0"/>
              <a:t>32</a:t>
            </a:fld>
            <a:endParaRPr lang="en-US"/>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531495" y="1371600"/>
            <a:ext cx="10633075" cy="5334000"/>
          </a:xfrm>
        </p:spPr>
        <p:txBody>
          <a:bodyPr>
            <a:noAutofit/>
          </a:bodyPr>
          <a:lstStyle/>
          <a:p>
            <a:r>
              <a:rPr lang="en-US" sz="3200" dirty="0"/>
              <a:t> </a:t>
            </a:r>
            <a:r>
              <a:rPr lang="vi-VN" sz="3200" dirty="0" err="1"/>
              <a:t>Hoạt</a:t>
            </a:r>
            <a:r>
              <a:rPr lang="vi-VN" sz="3200" dirty="0"/>
              <a:t> </a:t>
            </a:r>
            <a:r>
              <a:rPr lang="vi-VN" sz="3200" dirty="0" err="1"/>
              <a:t>động</a:t>
            </a:r>
            <a:r>
              <a:rPr lang="vi-VN" sz="3200" dirty="0"/>
              <a:t> </a:t>
            </a:r>
            <a:r>
              <a:rPr lang="vi-VN" sz="3200" dirty="0" err="1"/>
              <a:t>phải</a:t>
            </a:r>
            <a:r>
              <a:rPr lang="vi-VN" sz="3200" dirty="0"/>
              <a:t> </a:t>
            </a:r>
            <a:r>
              <a:rPr lang="vi-VN" sz="3200" dirty="0" err="1"/>
              <a:t>nhằm</a:t>
            </a:r>
            <a:r>
              <a:rPr lang="vi-VN" sz="3200" dirty="0"/>
              <a:t> </a:t>
            </a:r>
            <a:r>
              <a:rPr lang="vi-VN" sz="3200" dirty="0" err="1"/>
              <a:t>thực</a:t>
            </a:r>
            <a:r>
              <a:rPr lang="vi-VN" sz="3200" dirty="0"/>
              <a:t> </a:t>
            </a:r>
            <a:r>
              <a:rPr lang="vi-VN" sz="3200" dirty="0" err="1"/>
              <a:t>hiện</a:t>
            </a:r>
            <a:r>
              <a:rPr lang="vi-VN" sz="3200" dirty="0"/>
              <a:t> </a:t>
            </a:r>
            <a:r>
              <a:rPr lang="vi-VN" sz="3200" dirty="0" err="1"/>
              <a:t>các</a:t>
            </a:r>
            <a:r>
              <a:rPr lang="vi-VN" sz="3200" dirty="0"/>
              <a:t> </a:t>
            </a:r>
            <a:r>
              <a:rPr lang="vi-VN" sz="3200" dirty="0">
                <a:solidFill>
                  <a:srgbClr val="FF0000"/>
                </a:solidFill>
              </a:rPr>
              <a:t>yêu </a:t>
            </a:r>
            <a:r>
              <a:rPr lang="vi-VN" sz="3200" dirty="0" err="1">
                <a:solidFill>
                  <a:srgbClr val="FF0000"/>
                </a:solidFill>
              </a:rPr>
              <a:t>cầu</a:t>
            </a:r>
            <a:r>
              <a:rPr lang="vi-VN" sz="3200" dirty="0">
                <a:solidFill>
                  <a:srgbClr val="FF0000"/>
                </a:solidFill>
              </a:rPr>
              <a:t> </a:t>
            </a:r>
            <a:r>
              <a:rPr lang="vi-VN" sz="3200" dirty="0" err="1">
                <a:solidFill>
                  <a:srgbClr val="FF0000"/>
                </a:solidFill>
              </a:rPr>
              <a:t>cần</a:t>
            </a:r>
            <a:r>
              <a:rPr lang="vi-VN" sz="3200" dirty="0">
                <a:solidFill>
                  <a:srgbClr val="FF0000"/>
                </a:solidFill>
              </a:rPr>
              <a:t> </a:t>
            </a:r>
            <a:r>
              <a:rPr lang="vi-VN" sz="3200" dirty="0" err="1">
                <a:solidFill>
                  <a:srgbClr val="FF0000"/>
                </a:solidFill>
              </a:rPr>
              <a:t>đạt</a:t>
            </a:r>
            <a:r>
              <a:rPr lang="vi-VN" sz="3200" dirty="0">
                <a:solidFill>
                  <a:srgbClr val="FF0000"/>
                </a:solidFill>
              </a:rPr>
              <a:t>. </a:t>
            </a:r>
            <a:endParaRPr lang="en-US" sz="3200" dirty="0">
              <a:solidFill>
                <a:srgbClr val="FF0000"/>
              </a:solidFill>
            </a:endParaRPr>
          </a:p>
          <a:p>
            <a:r>
              <a:rPr lang="en-US" sz="3200" dirty="0"/>
              <a:t> </a:t>
            </a:r>
            <a:r>
              <a:rPr lang="vi-VN" sz="3200" dirty="0" err="1"/>
              <a:t>Học</a:t>
            </a:r>
            <a:r>
              <a:rPr lang="vi-VN" sz="3200" dirty="0"/>
              <a:t> sinh </a:t>
            </a:r>
            <a:r>
              <a:rPr lang="vi-VN" sz="3200" dirty="0" err="1"/>
              <a:t>phải</a:t>
            </a:r>
            <a:r>
              <a:rPr lang="vi-VN" sz="3200" dirty="0"/>
              <a:t> </a:t>
            </a:r>
            <a:r>
              <a:rPr lang="vi-VN" sz="3200" dirty="0" err="1"/>
              <a:t>là</a:t>
            </a:r>
            <a:r>
              <a:rPr lang="vi-VN" sz="3200" dirty="0"/>
              <a:t> </a:t>
            </a:r>
            <a:r>
              <a:rPr lang="vi-VN" sz="3200" dirty="0" err="1">
                <a:solidFill>
                  <a:srgbClr val="FF0000"/>
                </a:solidFill>
              </a:rPr>
              <a:t>chủ</a:t>
            </a:r>
            <a:r>
              <a:rPr lang="vi-VN" sz="3200" dirty="0">
                <a:solidFill>
                  <a:srgbClr val="FF0000"/>
                </a:solidFill>
              </a:rPr>
              <a:t> </a:t>
            </a:r>
            <a:r>
              <a:rPr lang="vi-VN" sz="3200" dirty="0" err="1">
                <a:solidFill>
                  <a:srgbClr val="FF0000"/>
                </a:solidFill>
              </a:rPr>
              <a:t>thể</a:t>
            </a:r>
            <a:r>
              <a:rPr lang="vi-VN" sz="3200" dirty="0">
                <a:solidFill>
                  <a:srgbClr val="FF0000"/>
                </a:solidFill>
              </a:rPr>
              <a:t> </a:t>
            </a:r>
            <a:r>
              <a:rPr lang="vi-VN" sz="3200" dirty="0" err="1"/>
              <a:t>của</a:t>
            </a:r>
            <a:r>
              <a:rPr lang="vi-VN" sz="3200" dirty="0"/>
              <a:t> </a:t>
            </a:r>
            <a:r>
              <a:rPr lang="vi-VN" sz="3200" dirty="0" err="1"/>
              <a:t>hoạt</a:t>
            </a:r>
            <a:r>
              <a:rPr lang="vi-VN" sz="3200" dirty="0"/>
              <a:t> </a:t>
            </a:r>
            <a:r>
              <a:rPr lang="vi-VN" sz="3200" dirty="0" err="1"/>
              <a:t>động</a:t>
            </a:r>
            <a:r>
              <a:rPr lang="vi-VN" sz="3200" dirty="0"/>
              <a:t>. </a:t>
            </a:r>
            <a:endParaRPr lang="en-US" sz="3200" dirty="0"/>
          </a:p>
          <a:p>
            <a:r>
              <a:rPr lang="en-US" sz="3200" dirty="0"/>
              <a:t> </a:t>
            </a:r>
            <a:r>
              <a:rPr lang="vi-VN" sz="3200" dirty="0" err="1"/>
              <a:t>Hình</a:t>
            </a:r>
            <a:r>
              <a:rPr lang="vi-VN" sz="3200" dirty="0"/>
              <a:t> </a:t>
            </a:r>
            <a:r>
              <a:rPr lang="vi-VN" sz="3200" dirty="0" err="1"/>
              <a:t>thức</a:t>
            </a:r>
            <a:r>
              <a:rPr lang="vi-VN" sz="3200" dirty="0"/>
              <a:t> </a:t>
            </a:r>
            <a:r>
              <a:rPr lang="vi-VN" sz="3200" dirty="0" err="1"/>
              <a:t>tổ</a:t>
            </a:r>
            <a:r>
              <a:rPr lang="vi-VN" sz="3200" dirty="0"/>
              <a:t> </a:t>
            </a:r>
            <a:r>
              <a:rPr lang="vi-VN" sz="3200" dirty="0" err="1"/>
              <a:t>chức</a:t>
            </a:r>
            <a:r>
              <a:rPr lang="vi-VN" sz="3200" dirty="0"/>
              <a:t> </a:t>
            </a:r>
            <a:r>
              <a:rPr lang="vi-VN" sz="3200" dirty="0" err="1"/>
              <a:t>các</a:t>
            </a:r>
            <a:r>
              <a:rPr lang="vi-VN" sz="3200" dirty="0"/>
              <a:t> </a:t>
            </a:r>
            <a:r>
              <a:rPr lang="vi-VN" sz="3200" dirty="0" err="1"/>
              <a:t>hoạt</a:t>
            </a:r>
            <a:r>
              <a:rPr lang="vi-VN" sz="3200" dirty="0"/>
              <a:t> </a:t>
            </a:r>
            <a:r>
              <a:rPr lang="vi-VN" sz="3200" dirty="0" err="1"/>
              <a:t>động</a:t>
            </a:r>
            <a:r>
              <a:rPr lang="vi-VN" sz="3200" dirty="0"/>
              <a:t> cho </a:t>
            </a:r>
            <a:r>
              <a:rPr lang="vi-VN" sz="3200" dirty="0" err="1"/>
              <a:t>học</a:t>
            </a:r>
            <a:r>
              <a:rPr lang="vi-VN" sz="3200" dirty="0"/>
              <a:t> sinh </a:t>
            </a:r>
            <a:r>
              <a:rPr lang="vi-VN" sz="3200" dirty="0" err="1"/>
              <a:t>phải</a:t>
            </a:r>
            <a:r>
              <a:rPr lang="vi-VN" sz="3200" dirty="0"/>
              <a:t> không </a:t>
            </a:r>
            <a:r>
              <a:rPr lang="vi-VN" sz="3200" dirty="0" err="1"/>
              <a:t>ngừng</a:t>
            </a:r>
            <a:r>
              <a:rPr lang="vi-VN" sz="3200" dirty="0"/>
              <a:t> </a:t>
            </a:r>
            <a:r>
              <a:rPr lang="vi-VN" sz="3200" dirty="0" err="1"/>
              <a:t>được</a:t>
            </a:r>
            <a:r>
              <a:rPr lang="vi-VN" sz="3200" dirty="0"/>
              <a:t> </a:t>
            </a:r>
            <a:r>
              <a:rPr lang="vi-VN" sz="3200" dirty="0" err="1"/>
              <a:t>đổi</a:t>
            </a:r>
            <a:r>
              <a:rPr lang="vi-VN" sz="3200" dirty="0"/>
              <a:t> </a:t>
            </a:r>
            <a:r>
              <a:rPr lang="vi-VN" sz="3200" dirty="0" err="1"/>
              <a:t>mới</a:t>
            </a:r>
            <a:r>
              <a:rPr lang="vi-VN" sz="3200" dirty="0"/>
              <a:t> theo </a:t>
            </a:r>
            <a:r>
              <a:rPr lang="vi-VN" sz="3200" dirty="0" err="1"/>
              <a:t>hướng</a:t>
            </a:r>
            <a:r>
              <a:rPr lang="vi-VN" sz="3200" dirty="0"/>
              <a:t> linh </a:t>
            </a:r>
            <a:r>
              <a:rPr lang="vi-VN" sz="3200" dirty="0" err="1"/>
              <a:t>hoạt</a:t>
            </a:r>
            <a:r>
              <a:rPr lang="vi-VN" sz="3200" dirty="0"/>
              <a:t>, </a:t>
            </a:r>
            <a:r>
              <a:rPr lang="vi-VN" sz="3200" dirty="0" err="1"/>
              <a:t>phù</a:t>
            </a:r>
            <a:r>
              <a:rPr lang="vi-VN" sz="3200" dirty="0"/>
              <a:t> </a:t>
            </a:r>
            <a:r>
              <a:rPr lang="vi-VN" sz="3200" dirty="0" err="1"/>
              <a:t>hợp</a:t>
            </a:r>
            <a:r>
              <a:rPr lang="vi-VN" sz="3200" dirty="0"/>
              <a:t>, </a:t>
            </a:r>
            <a:r>
              <a:rPr lang="vi-VN" sz="3200" dirty="0" err="1">
                <a:solidFill>
                  <a:srgbClr val="FF0000"/>
                </a:solidFill>
              </a:rPr>
              <a:t>hiệu</a:t>
            </a:r>
            <a:r>
              <a:rPr lang="vi-VN" sz="3200" dirty="0">
                <a:solidFill>
                  <a:srgbClr val="FF0000"/>
                </a:solidFill>
              </a:rPr>
              <a:t> </a:t>
            </a:r>
            <a:r>
              <a:rPr lang="vi-VN" sz="3200" dirty="0" err="1">
                <a:solidFill>
                  <a:srgbClr val="FF0000"/>
                </a:solidFill>
              </a:rPr>
              <a:t>quả</a:t>
            </a:r>
            <a:r>
              <a:rPr lang="vi-VN" sz="3200" dirty="0">
                <a:solidFill>
                  <a:srgbClr val="FF0000"/>
                </a:solidFill>
              </a:rPr>
              <a:t>. </a:t>
            </a:r>
            <a:endParaRPr lang="en-US" sz="3200" dirty="0">
              <a:solidFill>
                <a:srgbClr val="FF0000"/>
              </a:solidFill>
            </a:endParaRPr>
          </a:p>
          <a:p>
            <a:r>
              <a:rPr lang="en-US" sz="3200" dirty="0"/>
              <a:t> </a:t>
            </a:r>
            <a:r>
              <a:rPr lang="vi-VN" sz="3200" dirty="0"/>
              <a:t>Chú trọng tổ chức, hướng dẫn các hoạt động </a:t>
            </a:r>
            <a:r>
              <a:rPr lang="vi-VN" sz="3200" dirty="0">
                <a:solidFill>
                  <a:srgbClr val="FF0000"/>
                </a:solidFill>
              </a:rPr>
              <a:t>tự học</a:t>
            </a:r>
            <a:r>
              <a:rPr lang="en-GB" sz="3200" dirty="0"/>
              <a:t>.</a:t>
            </a:r>
            <a:endParaRPr lang="en-US" sz="3200" dirty="0"/>
          </a:p>
          <a:p>
            <a:pPr marL="0" indent="0">
              <a:buNone/>
            </a:pPr>
            <a:endParaRPr lang="en-US" sz="3200" dirty="0"/>
          </a:p>
        </p:txBody>
      </p:sp>
      <p:sp>
        <p:nvSpPr>
          <p:cNvPr id="3" name="Title 2"/>
          <p:cNvSpPr>
            <a:spLocks noGrp="1"/>
          </p:cNvSpPr>
          <p:nvPr>
            <p:ph type="title"/>
          </p:nvPr>
        </p:nvSpPr>
        <p:spPr>
          <a:xfrm>
            <a:off x="434358" y="597182"/>
            <a:ext cx="11323284" cy="1027021"/>
          </a:xfrm>
        </p:spPr>
        <p:txBody>
          <a:bodyPr/>
          <a:lstStyle/>
          <a:p>
            <a:pPr algn="ctr"/>
            <a:r>
              <a:rPr lang="vi-VN" altLang="en-US" dirty="0">
                <a:solidFill>
                  <a:srgbClr val="C00000"/>
                </a:solidFill>
                <a:cs typeface="Times New Roman Bold" panose="02020603050405020304" charset="0"/>
              </a:rPr>
              <a:t>YÊU CẦU SƯ PHẠM CỦA TỔ CHỨC HOẠT ĐỘNG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vi-VN" altLang="en-US" dirty="0">
                <a:solidFill>
                  <a:srgbClr val="C00000"/>
                </a:solidFill>
                <a:cs typeface="Times New Roman Bold" panose="02020603050405020304" charset="0"/>
              </a:rPr>
              <a:t>HOẠT ĐỘNG </a:t>
            </a:r>
            <a:r>
              <a:rPr lang="en-US" altLang="en-US" dirty="0">
                <a:solidFill>
                  <a:srgbClr val="C00000"/>
                </a:solidFill>
                <a:cs typeface="Times New Roman Bold" panose="02020603050405020304" charset="0"/>
              </a:rPr>
              <a:t>4</a:t>
            </a:r>
            <a:r>
              <a:rPr lang="vi-VN" altLang="en-US" dirty="0">
                <a:solidFill>
                  <a:srgbClr val="C00000"/>
                </a:solidFill>
                <a:cs typeface="Times New Roman Bold" panose="02020603050405020304" charset="0"/>
              </a:rPr>
              <a:t>. DIỄN ĐÀN CHIA SẺ KINH NGHIỆM  </a:t>
            </a:r>
          </a:p>
        </p:txBody>
      </p:sp>
      <p:sp>
        <p:nvSpPr>
          <p:cNvPr id="2" name="Content Placeholder 1"/>
          <p:cNvSpPr>
            <a:spLocks noGrp="1"/>
          </p:cNvSpPr>
          <p:nvPr>
            <p:ph sz="quarter" idx="1"/>
          </p:nvPr>
        </p:nvSpPr>
        <p:spPr/>
        <p:txBody>
          <a:bodyPr/>
          <a:lstStyle/>
          <a:p>
            <a:r>
              <a:rPr lang="vi-VN" altLang="en-US" dirty="0"/>
              <a:t>Cách thức để tổ chức dạy môn Đạo đức hấp dẫn, sinh động?</a:t>
            </a:r>
          </a:p>
          <a:p>
            <a:r>
              <a:rPr lang="vi-VN" altLang="en-US" dirty="0"/>
              <a:t>Chia sẻ 1 ý tưởng dạy học Đạo đức mà Thầy/Cô tâm đắc nhất</a:t>
            </a:r>
            <a:r>
              <a:rPr lang="en-GB" altLang="en-US" dirty="0"/>
              <a:t>.</a:t>
            </a:r>
            <a:endParaRPr lang="vi-VN" altLang="en-US" dirty="0"/>
          </a:p>
        </p:txBody>
      </p:sp>
      <p:pic>
        <p:nvPicPr>
          <p:cNvPr id="6" name="Picture 5"/>
          <p:cNvPicPr>
            <a:picLocks noChangeAspect="1"/>
          </p:cNvPicPr>
          <p:nvPr/>
        </p:nvPicPr>
        <p:blipFill>
          <a:blip r:embed="rId3"/>
          <a:stretch>
            <a:fillRect/>
          </a:stretch>
        </p:blipFill>
        <p:spPr>
          <a:xfrm>
            <a:off x="768985" y="3566160"/>
            <a:ext cx="4281805" cy="2386330"/>
          </a:xfrm>
          <a:prstGeom prst="rect">
            <a:avLst/>
          </a:prstGeom>
        </p:spPr>
      </p:pic>
      <p:pic>
        <p:nvPicPr>
          <p:cNvPr id="7" name="Picture 6"/>
          <p:cNvPicPr>
            <a:picLocks noChangeAspect="1"/>
          </p:cNvPicPr>
          <p:nvPr/>
        </p:nvPicPr>
        <p:blipFill>
          <a:blip r:embed="rId4"/>
          <a:stretch>
            <a:fillRect/>
          </a:stretch>
        </p:blipFill>
        <p:spPr>
          <a:xfrm>
            <a:off x="6595745" y="3434080"/>
            <a:ext cx="3397885" cy="2650490"/>
          </a:xfrm>
          <a:prstGeom prst="rect">
            <a:avLst/>
          </a:prstGeom>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2465" y="786765"/>
            <a:ext cx="10281285" cy="1032510"/>
          </a:xfrm>
        </p:spPr>
        <p:txBody>
          <a:bodyPr>
            <a:normAutofit fontScale="90000"/>
          </a:bodyPr>
          <a:lstStyle/>
          <a:p>
            <a:pPr algn="ctr"/>
            <a:r>
              <a:rPr lang="en-US" dirty="0">
                <a:solidFill>
                  <a:srgbClr val="C00000"/>
                </a:solidFill>
                <a:cs typeface="Times New Roman Bold" panose="02020603050405020304" charset="0"/>
              </a:rPr>
              <a:t>SGK ĐẠO ĐỨC 5 – CTST ỨNG DỤNG </a:t>
            </a:r>
            <a:br>
              <a:rPr lang="en-US" dirty="0">
                <a:solidFill>
                  <a:srgbClr val="C00000"/>
                </a:solidFill>
                <a:cs typeface="Times New Roman Bold" panose="02020603050405020304" charset="0"/>
              </a:rPr>
            </a:br>
            <a:r>
              <a:rPr lang="en-US" dirty="0">
                <a:solidFill>
                  <a:srgbClr val="C00000"/>
                </a:solidFill>
                <a:cs typeface="Times New Roman Bold" panose="02020603050405020304" charset="0"/>
              </a:rPr>
              <a:t>MÔ HÌNH HỌC TẬP TRẢI NGHIỆM CỦA DAVID KOLB</a:t>
            </a:r>
            <a:br>
              <a:rPr lang="en-US" i="0" dirty="0">
                <a:solidFill>
                  <a:srgbClr val="C00000"/>
                </a:solidFill>
                <a:effectLst/>
                <a:cs typeface="Times New Roman Bold" panose="02020603050405020304" charset="0"/>
              </a:rPr>
            </a:br>
            <a:endParaRPr lang="en-US" i="0" dirty="0">
              <a:solidFill>
                <a:srgbClr val="C00000"/>
              </a:solidFill>
              <a:effectLst/>
              <a:cs typeface="Times New Roman Bold" panose="02020603050405020304" charset="0"/>
            </a:endParaRPr>
          </a:p>
        </p:txBody>
      </p:sp>
      <p:pic>
        <p:nvPicPr>
          <p:cNvPr id="4" name="Picture 3"/>
          <p:cNvPicPr>
            <a:picLocks noChangeAspect="1"/>
          </p:cNvPicPr>
          <p:nvPr/>
        </p:nvPicPr>
        <p:blipFill>
          <a:blip r:embed="rId3"/>
          <a:stretch>
            <a:fillRect/>
          </a:stretch>
        </p:blipFill>
        <p:spPr>
          <a:xfrm>
            <a:off x="2727220" y="1526476"/>
            <a:ext cx="6534150" cy="5009515"/>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dirty="0">
                <a:solidFill>
                  <a:srgbClr val="C00000"/>
                </a:solidFill>
                <a:cs typeface="Times New Roman Bold" panose="02020603050405020304" charset="0"/>
              </a:rPr>
              <a:t>HOẠT ĐỘNG</a:t>
            </a:r>
            <a:r>
              <a:rPr lang="en-US" altLang="en-US" dirty="0">
                <a:solidFill>
                  <a:srgbClr val="C00000"/>
                </a:solidFill>
                <a:cs typeface="Times New Roman Bold" panose="02020603050405020304" charset="0"/>
              </a:rPr>
              <a:t> 5</a:t>
            </a:r>
            <a:r>
              <a:rPr lang="vi-VN" altLang="en-US" dirty="0">
                <a:solidFill>
                  <a:srgbClr val="C00000"/>
                </a:solidFill>
                <a:cs typeface="Times New Roman Bold" panose="02020603050405020304" charset="0"/>
              </a:rPr>
              <a:t> . VUA TIẾNG VIỆT </a:t>
            </a:r>
          </a:p>
        </p:txBody>
      </p:sp>
      <p:sp>
        <p:nvSpPr>
          <p:cNvPr id="4" name="Slide Number Placeholder 3"/>
          <p:cNvSpPr>
            <a:spLocks noGrp="1"/>
          </p:cNvSpPr>
          <p:nvPr>
            <p:ph type="sldNum" sz="quarter" idx="10"/>
          </p:nvPr>
        </p:nvSpPr>
        <p:spPr/>
        <p:txBody>
          <a:bodyPr/>
          <a:lstStyle/>
          <a:p>
            <a:fld id="{E36C4244-8667-4452-9A72-D44C31FCB7CC}" type="slidenum">
              <a:rPr lang="en-US" smtClean="0"/>
              <a:t>36</a:t>
            </a:fld>
            <a:endParaRPr lang="en-US"/>
          </a:p>
        </p:txBody>
      </p:sp>
      <p:pic>
        <p:nvPicPr>
          <p:cNvPr id="5" name="Content Placeholder 4"/>
          <p:cNvPicPr>
            <a:picLocks noGrp="1" noChangeAspect="1"/>
          </p:cNvPicPr>
          <p:nvPr>
            <p:ph idx="1"/>
          </p:nvPr>
        </p:nvPicPr>
        <p:blipFill>
          <a:blip r:embed="rId3"/>
          <a:stretch>
            <a:fillRect/>
          </a:stretch>
        </p:blipFill>
        <p:spPr>
          <a:xfrm>
            <a:off x="2778760" y="1983740"/>
            <a:ext cx="6659245" cy="4351020"/>
          </a:xfrm>
          <a:prstGeom prst="rect">
            <a:avLst/>
          </a:prstGeom>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sz="4000">
                <a:solidFill>
                  <a:srgbClr val="C00000"/>
                </a:solidFill>
                <a:cs typeface="Times New Roman Bold" panose="02020603050405020304" charset="0"/>
              </a:rPr>
              <a:t>T/U/H/Ậ/H/T/P </a:t>
            </a:r>
          </a:p>
        </p:txBody>
      </p:sp>
      <p:sp>
        <p:nvSpPr>
          <p:cNvPr id="3" name="Content Placeholder 2"/>
          <p:cNvSpPr>
            <a:spLocks noGrp="1"/>
          </p:cNvSpPr>
          <p:nvPr>
            <p:ph idx="1"/>
          </p:nvPr>
        </p:nvSpPr>
        <p:spPr>
          <a:xfrm>
            <a:off x="613590" y="2843371"/>
            <a:ext cx="11321144" cy="4351338"/>
          </a:xfrm>
        </p:spPr>
        <p:txBody>
          <a:bodyPr/>
          <a:lstStyle/>
          <a:p>
            <a:pPr marL="0" indent="0">
              <a:buNone/>
            </a:pPr>
            <a:r>
              <a:rPr lang="vi-VN" altLang="en-US" sz="4400"/>
              <a:t>				</a:t>
            </a:r>
            <a:r>
              <a:rPr lang="vi-VN" altLang="en-US" sz="4400" b="1"/>
              <a:t>THU THẬP </a:t>
            </a:r>
          </a:p>
        </p:txBody>
      </p:sp>
      <p:sp>
        <p:nvSpPr>
          <p:cNvPr id="4" name="Slide Number Placeholder 3"/>
          <p:cNvSpPr>
            <a:spLocks noGrp="1"/>
          </p:cNvSpPr>
          <p:nvPr>
            <p:ph type="sldNum" sz="quarter" idx="10"/>
          </p:nvPr>
        </p:nvSpPr>
        <p:spPr/>
        <p:txBody>
          <a:bodyPr/>
          <a:lstStyle/>
          <a:p>
            <a:fld id="{E36C4244-8667-4452-9A72-D44C31FCB7CC}" type="slidenum">
              <a:rPr lang="en-US" smtClean="0"/>
              <a:t>37</a:t>
            </a:fld>
            <a:endParaRPr lang="en-US"/>
          </a:p>
        </p:txBody>
      </p:sp>
      <p:pic>
        <p:nvPicPr>
          <p:cNvPr id="5" name="Picture 4"/>
          <p:cNvPicPr>
            <a:picLocks noChangeAspect="1"/>
          </p:cNvPicPr>
          <p:nvPr/>
        </p:nvPicPr>
        <p:blipFill>
          <a:blip r:embed="rId2"/>
          <a:stretch>
            <a:fillRect/>
          </a:stretch>
        </p:blipFill>
        <p:spPr>
          <a:xfrm>
            <a:off x="3836035" y="2376805"/>
            <a:ext cx="4242435" cy="31769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sz="4000">
                <a:solidFill>
                  <a:srgbClr val="C00000"/>
                </a:solidFill>
                <a:cs typeface="Times New Roman Bold" panose="02020603050405020304" charset="0"/>
              </a:rPr>
              <a:t>Ý/Ử/L/X </a:t>
            </a:r>
          </a:p>
        </p:txBody>
      </p:sp>
      <p:sp>
        <p:nvSpPr>
          <p:cNvPr id="3" name="Content Placeholder 2"/>
          <p:cNvSpPr>
            <a:spLocks noGrp="1"/>
          </p:cNvSpPr>
          <p:nvPr>
            <p:ph idx="1"/>
          </p:nvPr>
        </p:nvSpPr>
        <p:spPr>
          <a:xfrm>
            <a:off x="613590" y="2843371"/>
            <a:ext cx="11321144" cy="4351338"/>
          </a:xfrm>
        </p:spPr>
        <p:txBody>
          <a:bodyPr/>
          <a:lstStyle/>
          <a:p>
            <a:pPr marL="0" indent="0">
              <a:buNone/>
            </a:pPr>
            <a:r>
              <a:rPr lang="vi-VN" altLang="en-US" sz="4400"/>
              <a:t>				XỬ LÝ </a:t>
            </a:r>
            <a:r>
              <a:rPr lang="vi-VN" altLang="en-US" sz="4400" b="1"/>
              <a:t> </a:t>
            </a:r>
          </a:p>
        </p:txBody>
      </p:sp>
      <p:sp>
        <p:nvSpPr>
          <p:cNvPr id="4" name="Slide Number Placeholder 3"/>
          <p:cNvSpPr>
            <a:spLocks noGrp="1"/>
          </p:cNvSpPr>
          <p:nvPr>
            <p:ph type="sldNum" sz="quarter" idx="10"/>
          </p:nvPr>
        </p:nvSpPr>
        <p:spPr/>
        <p:txBody>
          <a:bodyPr/>
          <a:lstStyle/>
          <a:p>
            <a:fld id="{E36C4244-8667-4452-9A72-D44C31FCB7CC}" type="slidenum">
              <a:rPr lang="en-US" smtClean="0"/>
              <a:t>38</a:t>
            </a:fld>
            <a:endParaRPr lang="en-US"/>
          </a:p>
        </p:txBody>
      </p:sp>
      <p:pic>
        <p:nvPicPr>
          <p:cNvPr id="5" name="Picture 4"/>
          <p:cNvPicPr>
            <a:picLocks noChangeAspect="1"/>
          </p:cNvPicPr>
          <p:nvPr/>
        </p:nvPicPr>
        <p:blipFill>
          <a:blip r:embed="rId2"/>
          <a:stretch>
            <a:fillRect/>
          </a:stretch>
        </p:blipFill>
        <p:spPr>
          <a:xfrm>
            <a:off x="3975100" y="2336800"/>
            <a:ext cx="4242435" cy="31769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sz="4000">
                <a:solidFill>
                  <a:srgbClr val="C00000"/>
                </a:solidFill>
                <a:cs typeface="Times New Roman Bold" panose="02020603050405020304" charset="0"/>
              </a:rPr>
              <a:t>T/A/N/Á/Q/T/U/S </a:t>
            </a:r>
          </a:p>
        </p:txBody>
      </p:sp>
      <p:sp>
        <p:nvSpPr>
          <p:cNvPr id="3" name="Content Placeholder 2"/>
          <p:cNvSpPr>
            <a:spLocks noGrp="1"/>
          </p:cNvSpPr>
          <p:nvPr>
            <p:ph idx="1"/>
          </p:nvPr>
        </p:nvSpPr>
        <p:spPr>
          <a:xfrm>
            <a:off x="613590" y="2843371"/>
            <a:ext cx="11321144" cy="4351338"/>
          </a:xfrm>
        </p:spPr>
        <p:txBody>
          <a:bodyPr/>
          <a:lstStyle/>
          <a:p>
            <a:pPr marL="0" indent="0">
              <a:buNone/>
            </a:pPr>
            <a:r>
              <a:rPr lang="vi-VN" altLang="en-US" sz="4400"/>
              <a:t>				QUAN SÁT </a:t>
            </a:r>
          </a:p>
        </p:txBody>
      </p:sp>
      <p:sp>
        <p:nvSpPr>
          <p:cNvPr id="4" name="Slide Number Placeholder 3"/>
          <p:cNvSpPr>
            <a:spLocks noGrp="1"/>
          </p:cNvSpPr>
          <p:nvPr>
            <p:ph type="sldNum" sz="quarter" idx="10"/>
          </p:nvPr>
        </p:nvSpPr>
        <p:spPr/>
        <p:txBody>
          <a:bodyPr/>
          <a:lstStyle/>
          <a:p>
            <a:fld id="{E36C4244-8667-4452-9A72-D44C31FCB7CC}" type="slidenum">
              <a:rPr lang="en-US" smtClean="0"/>
              <a:t>39</a:t>
            </a:fld>
            <a:endParaRPr lang="en-US"/>
          </a:p>
        </p:txBody>
      </p:sp>
      <p:pic>
        <p:nvPicPr>
          <p:cNvPr id="5" name="Picture 4"/>
          <p:cNvPicPr>
            <a:picLocks noChangeAspect="1"/>
          </p:cNvPicPr>
          <p:nvPr/>
        </p:nvPicPr>
        <p:blipFill>
          <a:blip r:embed="rId2"/>
          <a:stretch>
            <a:fillRect/>
          </a:stretch>
        </p:blipFill>
        <p:spPr>
          <a:xfrm>
            <a:off x="3803015" y="2134870"/>
            <a:ext cx="4242435" cy="31769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dirty="0">
                <a:solidFill>
                  <a:srgbClr val="FF0000"/>
                </a:solidFill>
              </a:rPr>
              <a:t>THÔNG ĐIỆP </a:t>
            </a:r>
          </a:p>
        </p:txBody>
      </p:sp>
      <p:sp>
        <p:nvSpPr>
          <p:cNvPr id="3" name="Content Placeholder 2"/>
          <p:cNvSpPr>
            <a:spLocks noGrp="1"/>
          </p:cNvSpPr>
          <p:nvPr>
            <p:ph idx="1"/>
          </p:nvPr>
        </p:nvSpPr>
        <p:spPr>
          <a:xfrm>
            <a:off x="162560" y="1983740"/>
            <a:ext cx="6842760" cy="4351020"/>
          </a:xfrm>
        </p:spPr>
        <p:txBody>
          <a:bodyPr>
            <a:normAutofit/>
          </a:bodyPr>
          <a:lstStyle/>
          <a:p>
            <a:pPr algn="just"/>
            <a:r>
              <a:rPr lang="vi-VN" altLang="en-US" dirty="0"/>
              <a:t>GV cần hiểu biết về môn Đạo đức </a:t>
            </a:r>
            <a:r>
              <a:rPr lang="en-GB" altLang="en-US" dirty="0" err="1"/>
              <a:t>lớp</a:t>
            </a:r>
            <a:r>
              <a:rPr lang="en-GB" altLang="en-US" dirty="0"/>
              <a:t> </a:t>
            </a:r>
            <a:r>
              <a:rPr lang="vi-VN" altLang="en-US" dirty="0"/>
              <a:t>1 - 2 - 3 – 4</a:t>
            </a:r>
            <a:r>
              <a:rPr lang="en-GB" altLang="en-US" dirty="0"/>
              <a:t> - 5</a:t>
            </a:r>
            <a:r>
              <a:rPr lang="vi-VN" altLang="en-US" dirty="0"/>
              <a:t> để đảm bảo tính hệ thống của chương trình môn Đạo đức</a:t>
            </a:r>
            <a:r>
              <a:rPr lang="en-US" altLang="en-US" dirty="0"/>
              <a:t>.</a:t>
            </a:r>
            <a:endParaRPr lang="vi-VN" altLang="en-US" dirty="0"/>
          </a:p>
          <a:p>
            <a:pPr algn="just"/>
            <a:r>
              <a:rPr lang="vi-VN" altLang="en-US" dirty="0"/>
              <a:t>GV chủ động điều chỉnh ngữ liệu và </a:t>
            </a:r>
            <a:r>
              <a:rPr lang="en-GB" altLang="en-US" dirty="0" err="1"/>
              <a:t>phương</a:t>
            </a:r>
            <a:r>
              <a:rPr lang="en-GB" altLang="en-US" dirty="0"/>
              <a:t> </a:t>
            </a:r>
            <a:r>
              <a:rPr lang="en-GB" altLang="en-US" dirty="0" err="1"/>
              <a:t>pháp</a:t>
            </a:r>
            <a:r>
              <a:rPr lang="vi-VN" altLang="en-US" dirty="0"/>
              <a:t>, </a:t>
            </a:r>
            <a:r>
              <a:rPr lang="en-GB" altLang="en-US" dirty="0" err="1"/>
              <a:t>kĩ</a:t>
            </a:r>
            <a:r>
              <a:rPr lang="en-GB" altLang="en-US" dirty="0"/>
              <a:t> </a:t>
            </a:r>
            <a:r>
              <a:rPr lang="en-GB" altLang="en-US" dirty="0" err="1"/>
              <a:t>thuật</a:t>
            </a:r>
            <a:r>
              <a:rPr lang="vi-VN" altLang="en-US" dirty="0"/>
              <a:t> dạy học để đảm </a:t>
            </a:r>
            <a:r>
              <a:rPr lang="en-GB" altLang="en-US" dirty="0" err="1"/>
              <a:t>bảo</a:t>
            </a:r>
            <a:r>
              <a:rPr lang="en-GB" altLang="en-US" dirty="0"/>
              <a:t> </a:t>
            </a:r>
            <a:r>
              <a:rPr lang="vi-VN" altLang="en-US" dirty="0"/>
              <a:t>tính vừa sức, lấy học sinh làm trung tâm</a:t>
            </a:r>
            <a:r>
              <a:rPr lang="en-US" altLang="en-US" dirty="0"/>
              <a:t>.</a:t>
            </a:r>
            <a:r>
              <a:rPr lang="vi-VN" altLang="en-US" dirty="0"/>
              <a:t> </a:t>
            </a:r>
          </a:p>
        </p:txBody>
      </p:sp>
      <p:sp>
        <p:nvSpPr>
          <p:cNvPr id="4" name="Slide Number Placeholder 3"/>
          <p:cNvSpPr>
            <a:spLocks noGrp="1"/>
          </p:cNvSpPr>
          <p:nvPr>
            <p:ph type="sldNum" sz="quarter" idx="10"/>
          </p:nvPr>
        </p:nvSpPr>
        <p:spPr/>
        <p:txBody>
          <a:bodyPr/>
          <a:lstStyle/>
          <a:p>
            <a:fld id="{E36C4244-8667-4452-9A72-D44C31FCB7CC}" type="slidenum">
              <a:rPr lang="en-US" smtClean="0"/>
              <a:t>4</a:t>
            </a:fld>
            <a:endParaRPr lang="en-US"/>
          </a:p>
        </p:txBody>
      </p:sp>
      <p:pic>
        <p:nvPicPr>
          <p:cNvPr id="5" name="Picture 4"/>
          <p:cNvPicPr>
            <a:picLocks noChangeAspect="1"/>
          </p:cNvPicPr>
          <p:nvPr/>
        </p:nvPicPr>
        <p:blipFill>
          <a:blip r:embed="rId2"/>
          <a:stretch>
            <a:fillRect/>
          </a:stretch>
        </p:blipFill>
        <p:spPr>
          <a:xfrm>
            <a:off x="7156239" y="1825625"/>
            <a:ext cx="4757208" cy="4757208"/>
          </a:xfrm>
          <a:prstGeom prst="rect">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sz="4000">
                <a:solidFill>
                  <a:srgbClr val="C00000"/>
                </a:solidFill>
                <a:cs typeface="Times New Roman Bold" panose="02020603050405020304" charset="0"/>
              </a:rPr>
              <a:t>N/Ư/T/Ấ/V/N </a:t>
            </a:r>
          </a:p>
        </p:txBody>
      </p:sp>
      <p:sp>
        <p:nvSpPr>
          <p:cNvPr id="3" name="Content Placeholder 2"/>
          <p:cNvSpPr>
            <a:spLocks noGrp="1"/>
          </p:cNvSpPr>
          <p:nvPr>
            <p:ph idx="1"/>
          </p:nvPr>
        </p:nvSpPr>
        <p:spPr>
          <a:xfrm>
            <a:off x="613590" y="2843371"/>
            <a:ext cx="11321144" cy="4351338"/>
          </a:xfrm>
        </p:spPr>
        <p:txBody>
          <a:bodyPr/>
          <a:lstStyle/>
          <a:p>
            <a:pPr marL="0" indent="0">
              <a:buNone/>
            </a:pPr>
            <a:r>
              <a:rPr lang="vi-VN" altLang="en-US" sz="4400"/>
              <a:t>				TƯ VẤN  </a:t>
            </a:r>
          </a:p>
        </p:txBody>
      </p:sp>
      <p:sp>
        <p:nvSpPr>
          <p:cNvPr id="4" name="Slide Number Placeholder 3"/>
          <p:cNvSpPr>
            <a:spLocks noGrp="1"/>
          </p:cNvSpPr>
          <p:nvPr>
            <p:ph type="sldNum" sz="quarter" idx="10"/>
          </p:nvPr>
        </p:nvSpPr>
        <p:spPr/>
        <p:txBody>
          <a:bodyPr/>
          <a:lstStyle/>
          <a:p>
            <a:fld id="{E36C4244-8667-4452-9A72-D44C31FCB7CC}" type="slidenum">
              <a:rPr lang="en-US" smtClean="0"/>
              <a:t>40</a:t>
            </a:fld>
            <a:endParaRPr lang="en-US"/>
          </a:p>
        </p:txBody>
      </p:sp>
      <p:pic>
        <p:nvPicPr>
          <p:cNvPr id="5" name="Picture 4"/>
          <p:cNvPicPr>
            <a:picLocks noChangeAspect="1"/>
          </p:cNvPicPr>
          <p:nvPr/>
        </p:nvPicPr>
        <p:blipFill>
          <a:blip r:embed="rId2"/>
          <a:stretch>
            <a:fillRect/>
          </a:stretch>
        </p:blipFill>
        <p:spPr>
          <a:xfrm>
            <a:off x="3693160" y="2346960"/>
            <a:ext cx="4242435" cy="31769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sz="4000">
                <a:solidFill>
                  <a:srgbClr val="C00000"/>
                </a:solidFill>
                <a:cs typeface="Times New Roman Bold" panose="02020603050405020304" charset="0"/>
              </a:rPr>
              <a:t>N/Ẫ/Ư/N/Ớ/H/G/D</a:t>
            </a:r>
          </a:p>
        </p:txBody>
      </p:sp>
      <p:sp>
        <p:nvSpPr>
          <p:cNvPr id="3" name="Content Placeholder 2"/>
          <p:cNvSpPr>
            <a:spLocks noGrp="1"/>
          </p:cNvSpPr>
          <p:nvPr>
            <p:ph idx="1"/>
          </p:nvPr>
        </p:nvSpPr>
        <p:spPr>
          <a:xfrm>
            <a:off x="613590" y="2843371"/>
            <a:ext cx="11321144" cy="4351338"/>
          </a:xfrm>
        </p:spPr>
        <p:txBody>
          <a:bodyPr/>
          <a:lstStyle/>
          <a:p>
            <a:pPr marL="0" indent="0">
              <a:buNone/>
            </a:pPr>
            <a:r>
              <a:rPr lang="vi-VN" altLang="en-US" sz="4400"/>
              <a:t>				HƯỚNG DẪN </a:t>
            </a:r>
          </a:p>
        </p:txBody>
      </p:sp>
      <p:sp>
        <p:nvSpPr>
          <p:cNvPr id="4" name="Slide Number Placeholder 3"/>
          <p:cNvSpPr>
            <a:spLocks noGrp="1"/>
          </p:cNvSpPr>
          <p:nvPr>
            <p:ph type="sldNum" sz="quarter" idx="10"/>
          </p:nvPr>
        </p:nvSpPr>
        <p:spPr/>
        <p:txBody>
          <a:bodyPr/>
          <a:lstStyle/>
          <a:p>
            <a:fld id="{E36C4244-8667-4452-9A72-D44C31FCB7CC}" type="slidenum">
              <a:rPr lang="en-US" smtClean="0"/>
              <a:t>41</a:t>
            </a:fld>
            <a:endParaRPr lang="en-US"/>
          </a:p>
        </p:txBody>
      </p:sp>
      <p:pic>
        <p:nvPicPr>
          <p:cNvPr id="5" name="Picture 4"/>
          <p:cNvPicPr>
            <a:picLocks noChangeAspect="1"/>
          </p:cNvPicPr>
          <p:nvPr/>
        </p:nvPicPr>
        <p:blipFill>
          <a:blip r:embed="rId2"/>
          <a:stretch>
            <a:fillRect/>
          </a:stretch>
        </p:blipFill>
        <p:spPr>
          <a:xfrm>
            <a:off x="3987165" y="2266950"/>
            <a:ext cx="4242435" cy="31769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sz="4000">
                <a:solidFill>
                  <a:srgbClr val="C00000"/>
                </a:solidFill>
                <a:cs typeface="Times New Roman Bold" panose="02020603050405020304" charset="0"/>
              </a:rPr>
              <a:t>V/Ộ/N/Đ/G/I/N/Ê  </a:t>
            </a:r>
          </a:p>
        </p:txBody>
      </p:sp>
      <p:sp>
        <p:nvSpPr>
          <p:cNvPr id="3" name="Content Placeholder 2"/>
          <p:cNvSpPr>
            <a:spLocks noGrp="1"/>
          </p:cNvSpPr>
          <p:nvPr>
            <p:ph idx="1"/>
          </p:nvPr>
        </p:nvSpPr>
        <p:spPr>
          <a:xfrm>
            <a:off x="613590" y="2843371"/>
            <a:ext cx="11321144" cy="4351338"/>
          </a:xfrm>
        </p:spPr>
        <p:txBody>
          <a:bodyPr/>
          <a:lstStyle/>
          <a:p>
            <a:pPr marL="0" indent="0">
              <a:buNone/>
            </a:pPr>
            <a:r>
              <a:rPr lang="vi-VN" altLang="en-US" sz="4400"/>
              <a:t>				ĐỘNG VIÊN  </a:t>
            </a:r>
          </a:p>
        </p:txBody>
      </p:sp>
      <p:sp>
        <p:nvSpPr>
          <p:cNvPr id="4" name="Slide Number Placeholder 3"/>
          <p:cNvSpPr>
            <a:spLocks noGrp="1"/>
          </p:cNvSpPr>
          <p:nvPr>
            <p:ph type="sldNum" sz="quarter" idx="10"/>
          </p:nvPr>
        </p:nvSpPr>
        <p:spPr/>
        <p:txBody>
          <a:bodyPr/>
          <a:lstStyle/>
          <a:p>
            <a:fld id="{E36C4244-8667-4452-9A72-D44C31FCB7CC}" type="slidenum">
              <a:rPr lang="en-US" smtClean="0"/>
              <a:t>42</a:t>
            </a:fld>
            <a:endParaRPr lang="en-US"/>
          </a:p>
        </p:txBody>
      </p:sp>
      <p:pic>
        <p:nvPicPr>
          <p:cNvPr id="5" name="Picture 4"/>
          <p:cNvPicPr>
            <a:picLocks noChangeAspect="1"/>
          </p:cNvPicPr>
          <p:nvPr/>
        </p:nvPicPr>
        <p:blipFill>
          <a:blip r:embed="rId2"/>
          <a:stretch>
            <a:fillRect/>
          </a:stretch>
        </p:blipFill>
        <p:spPr>
          <a:xfrm>
            <a:off x="3693160" y="1906905"/>
            <a:ext cx="4242435" cy="31769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3776" y="1862826"/>
            <a:ext cx="10981944" cy="4245936"/>
          </a:xfrm>
        </p:spPr>
        <p:txBody>
          <a:bodyPr>
            <a:noAutofit/>
          </a:bodyPr>
          <a:lstStyle/>
          <a:p>
            <a:pPr indent="0" algn="just">
              <a:spcAft>
                <a:spcPts val="225"/>
              </a:spcAft>
              <a:buNone/>
            </a:pPr>
            <a:r>
              <a:rPr lang="vi-VN" sz="2700" i="1" dirty="0"/>
              <a:t>	Đánh giá học sinh tiểu học</a:t>
            </a:r>
            <a:r>
              <a:rPr lang="vi-VN" sz="2700" dirty="0"/>
              <a:t> là quá trình </a:t>
            </a:r>
            <a:r>
              <a:rPr lang="vi-VN" sz="2700" b="1" i="1" dirty="0"/>
              <a:t>thu thập</a:t>
            </a:r>
            <a:r>
              <a:rPr lang="vi-VN" sz="2700" dirty="0"/>
              <a:t>, </a:t>
            </a:r>
            <a:r>
              <a:rPr lang="vi-VN" sz="2700" b="1" i="1" dirty="0"/>
              <a:t>xử l</a:t>
            </a:r>
            <a:r>
              <a:rPr lang="en-GB" sz="2700" b="1" i="1" dirty="0"/>
              <a:t>í</a:t>
            </a:r>
            <a:r>
              <a:rPr lang="vi-VN" sz="2700" b="1" i="1" dirty="0"/>
              <a:t> thông tin</a:t>
            </a:r>
            <a:r>
              <a:rPr lang="vi-VN" sz="2700" dirty="0"/>
              <a:t> thông qua các hoạt động </a:t>
            </a:r>
            <a:r>
              <a:rPr lang="vi-VN" sz="2700" b="1" i="1" dirty="0"/>
              <a:t>quan sát, theo dõi, trao đổi, kiểm tra, nhận xét</a:t>
            </a:r>
            <a:r>
              <a:rPr lang="vi-VN" sz="2700" dirty="0"/>
              <a:t> quá trình học tập, rèn luyện của học sinh; </a:t>
            </a:r>
            <a:r>
              <a:rPr lang="vi-VN" sz="2700" b="1" i="1" dirty="0"/>
              <a:t>tư vấn, hướng dẫn, động viên học sinh; diễn giải</a:t>
            </a:r>
            <a:r>
              <a:rPr lang="vi-VN" sz="2700" dirty="0"/>
              <a:t> thông tin định tính hoặc định lượng về kết quả học tập, rèn luyện, sự hình thành và phát triển một số phẩm chất, năng lực của học sinh tiểu học.</a:t>
            </a:r>
            <a:r>
              <a:rPr lang="en-US" sz="2700" dirty="0"/>
              <a:t> </a:t>
            </a:r>
          </a:p>
          <a:p>
            <a:pPr indent="0" algn="just">
              <a:spcAft>
                <a:spcPts val="225"/>
              </a:spcAft>
              <a:buNone/>
            </a:pPr>
            <a:r>
              <a:rPr lang="vi-VN" altLang="en-US" sz="2700" dirty="0"/>
              <a:t>						</a:t>
            </a:r>
            <a:r>
              <a:rPr lang="en-US" sz="2700" b="1" i="1" dirty="0">
                <a:solidFill>
                  <a:srgbClr val="C00000"/>
                </a:solidFill>
              </a:rPr>
              <a:t>(T</a:t>
            </a:r>
            <a:r>
              <a:rPr lang="es-ES" sz="2700" b="1" i="1" dirty="0">
                <a:solidFill>
                  <a:srgbClr val="C00000"/>
                </a:solidFill>
                <a:ea typeface="Times New Roman" panose="02020603050405020304" pitchFamily="18" charset="0"/>
              </a:rPr>
              <a:t>hông t</a:t>
            </a:r>
            <a:r>
              <a:rPr lang="vi-VN" sz="2700" b="1" i="1" dirty="0">
                <a:solidFill>
                  <a:srgbClr val="C00000"/>
                </a:solidFill>
                <a:ea typeface="Times New Roman" panose="02020603050405020304" pitchFamily="18" charset="0"/>
              </a:rPr>
              <a:t>ư</a:t>
            </a:r>
            <a:r>
              <a:rPr lang="en-US" sz="2700" b="1" i="1" dirty="0">
                <a:solidFill>
                  <a:srgbClr val="C00000"/>
                </a:solidFill>
                <a:ea typeface="Times New Roman" panose="02020603050405020304" pitchFamily="18" charset="0"/>
              </a:rPr>
              <a:t> </a:t>
            </a:r>
            <a:r>
              <a:rPr lang="en-US" sz="2700" b="1" i="1" dirty="0">
                <a:solidFill>
                  <a:srgbClr val="C00000"/>
                </a:solidFill>
              </a:rPr>
              <a:t>27/2020/TT-BGDĐT)</a:t>
            </a:r>
            <a:endParaRPr lang="es-ES" sz="2700" b="1" i="1" dirty="0">
              <a:solidFill>
                <a:srgbClr val="C00000"/>
              </a:solidFill>
              <a:ea typeface="Times New Roman" panose="02020603050405020304" pitchFamily="18" charset="0"/>
            </a:endParaRPr>
          </a:p>
          <a:p>
            <a:endParaRPr lang="es-ES" sz="2700" b="1" i="1" dirty="0">
              <a:solidFill>
                <a:srgbClr val="C00000"/>
              </a:solidFill>
              <a:ea typeface="Times New Roman" panose="02020603050405020304" pitchFamily="18" charset="0"/>
            </a:endParaRPr>
          </a:p>
        </p:txBody>
      </p:sp>
      <p:sp>
        <p:nvSpPr>
          <p:cNvPr id="6" name="Title 3"/>
          <p:cNvSpPr>
            <a:spLocks noGrp="1"/>
          </p:cNvSpPr>
          <p:nvPr>
            <p:ph type="title"/>
          </p:nvPr>
        </p:nvSpPr>
        <p:spPr>
          <a:xfrm>
            <a:off x="2249604" y="749238"/>
            <a:ext cx="7692791" cy="774266"/>
          </a:xfrm>
        </p:spPr>
        <p:txBody>
          <a:bodyPr>
            <a:normAutofit/>
          </a:bodyPr>
          <a:lstStyle/>
          <a:p>
            <a:r>
              <a:rPr lang="en-US" altLang="en-US" dirty="0">
                <a:solidFill>
                  <a:srgbClr val="C00000"/>
                </a:solidFill>
                <a:cs typeface="Times New Roman Bold" panose="02020603050405020304" charset="0"/>
              </a:rPr>
              <a:t>5. </a:t>
            </a:r>
            <a:r>
              <a:rPr lang="vi-VN" altLang="en-US" dirty="0">
                <a:solidFill>
                  <a:srgbClr val="C00000"/>
                </a:solidFill>
                <a:cs typeface="Times New Roman Bold" panose="02020603050405020304" charset="0"/>
              </a:rPr>
              <a:t>ĐÁNH GIÁ HỌC SINH TIỂU HỌC </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1096962"/>
            <a:ext cx="533400" cy="244476"/>
          </a:xfrm>
          <a:prstGeom prst="rect">
            <a:avLst/>
          </a:prstGeom>
        </p:spPr>
        <p:txBody>
          <a:bodyPr vert="horz" anchor="ctr" anchorCtr="0">
            <a:normAutofit lnSpcReduction="10000"/>
          </a:bodyPr>
          <a:lstStyle>
            <a:defPPr>
              <a:defRPr lang="en-US"/>
            </a:defPPr>
            <a:lvl1pPr marL="0" algn="ctr" defTabSz="914400" rtl="0" latinLnBrk="0">
              <a:defRPr sz="1050" b="1" kern="1200">
                <a:solidFill>
                  <a:srgbClr val="FFFFFF"/>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fld id="{1AD93096-5B34-4342-9326-69289CEAE4C2}" type="slidenum">
              <a:rPr lang="en-US" smtClean="0"/>
              <a:t>44</a:t>
            </a:fld>
            <a:endParaRPr lang="en-US" dirty="0">
              <a:solidFill>
                <a:srgbClr val="FFFFFF"/>
              </a:solidFill>
            </a:endParaRPr>
          </a:p>
        </p:txBody>
      </p:sp>
      <p:graphicFrame>
        <p:nvGraphicFramePr>
          <p:cNvPr id="5" name="Content Placeholder 4"/>
          <p:cNvGraphicFramePr>
            <a:graphicFrameLocks noGrp="1"/>
          </p:cNvGraphicFramePr>
          <p:nvPr>
            <p:ph sz="quarter" idx="1"/>
          </p:nvPr>
        </p:nvGraphicFramePr>
        <p:xfrm>
          <a:off x="2137172" y="2057400"/>
          <a:ext cx="8153400" cy="337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2229394" y="827927"/>
            <a:ext cx="7272825" cy="1027021"/>
          </a:xfrm>
        </p:spPr>
        <p:txBody>
          <a:bodyPr/>
          <a:lstStyle/>
          <a:p>
            <a:r>
              <a:rPr lang="en-US" dirty="0"/>
              <a:t>CÁC HÌNH THỨC ĐÁNH GIÁ</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93497" y="1181100"/>
            <a:ext cx="11605006" cy="4495800"/>
          </a:xfrm>
        </p:spPr>
        <p:txBody>
          <a:bodyPr>
            <a:noAutofit/>
          </a:bodyPr>
          <a:lstStyle/>
          <a:p>
            <a:pPr algn="just"/>
            <a:r>
              <a:rPr lang="vi-VN" dirty="0"/>
              <a:t>Trên cơ sở đánh giá thường xuyên, đối chiếu mức độ hoàn thành nhiệm vụ, kết quả đạt được của học sinh với mục tiêu, yêu cầu cần đạt của chương trình môn Đạo đức, giáo viên đưa ra đánh giá cá nhân học sinh theo một trong các mức sau:</a:t>
            </a:r>
          </a:p>
          <a:p>
            <a:pPr marL="0" indent="0" algn="just">
              <a:buNone/>
            </a:pPr>
            <a:r>
              <a:rPr lang="vi-VN" b="1" dirty="0">
                <a:solidFill>
                  <a:srgbClr val="FF0000"/>
                </a:solidFill>
              </a:rPr>
              <a:t>– Hoàn thành tốt: </a:t>
            </a:r>
            <a:r>
              <a:rPr lang="vi-VN" b="1" dirty="0"/>
              <a:t>Thực hiện tốt các yêu cầu học tập của môn Đạo đức.</a:t>
            </a:r>
          </a:p>
          <a:p>
            <a:pPr marL="0" indent="0" algn="just">
              <a:buNone/>
            </a:pPr>
            <a:r>
              <a:rPr lang="vi-VN" b="1" dirty="0">
                <a:solidFill>
                  <a:srgbClr val="FF0000"/>
                </a:solidFill>
              </a:rPr>
              <a:t>– Hoàn thành: </a:t>
            </a:r>
            <a:r>
              <a:rPr lang="vi-VN" b="1" dirty="0"/>
              <a:t>Thực hiện được các yêu cầu học tập của môn Đạo đức.</a:t>
            </a:r>
          </a:p>
          <a:p>
            <a:pPr marL="0" indent="0" algn="just">
              <a:buNone/>
            </a:pPr>
            <a:r>
              <a:rPr lang="vi-VN" b="1" dirty="0">
                <a:solidFill>
                  <a:srgbClr val="FF0000"/>
                </a:solidFill>
              </a:rPr>
              <a:t>– Chưa hoàn thành: </a:t>
            </a:r>
            <a:r>
              <a:rPr lang="vi-VN" b="1" dirty="0"/>
              <a:t>Chưa thực hiện được một số yêu cầu học tập của môn Đạo đức.</a:t>
            </a:r>
          </a:p>
          <a:p>
            <a:pPr algn="just"/>
            <a:endParaRPr lang="en-US" b="1" dirty="0"/>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68743" y="3140420"/>
            <a:ext cx="11321144" cy="4351338"/>
          </a:xfrm>
        </p:spPr>
        <p:txBody>
          <a:bodyPr>
            <a:normAutofit/>
          </a:bodyPr>
          <a:lstStyle/>
          <a:p>
            <a:pPr marL="0" indent="0" algn="ctr">
              <a:lnSpc>
                <a:spcPct val="115000"/>
              </a:lnSpc>
              <a:buNone/>
            </a:pPr>
            <a:endParaRPr lang="en-US" sz="4000" b="1" dirty="0">
              <a:solidFill>
                <a:srgbClr val="FF0000"/>
              </a:solidFill>
            </a:endParaRPr>
          </a:p>
          <a:p>
            <a:pPr marL="0" indent="0" algn="ctr">
              <a:lnSpc>
                <a:spcPct val="115000"/>
              </a:lnSpc>
              <a:buNone/>
            </a:pPr>
            <a:r>
              <a:rPr lang="en-US" sz="4000" b="1" dirty="0">
                <a:solidFill>
                  <a:srgbClr val="FF0000"/>
                </a:solidFill>
              </a:rPr>
              <a:t>6. </a:t>
            </a:r>
            <a:r>
              <a:rPr lang="vi-VN" sz="4000" b="1" dirty="0">
                <a:solidFill>
                  <a:srgbClr val="FF0000"/>
                </a:solidFill>
              </a:rPr>
              <a:t>HƯỚNG DẪN </a:t>
            </a:r>
            <a:endParaRPr lang="en-US" sz="4000" b="1" dirty="0">
              <a:solidFill>
                <a:srgbClr val="FF0000"/>
              </a:solidFill>
            </a:endParaRPr>
          </a:p>
          <a:p>
            <a:pPr marL="0" indent="0" algn="ctr">
              <a:lnSpc>
                <a:spcPct val="115000"/>
              </a:lnSpc>
              <a:buNone/>
            </a:pPr>
            <a:r>
              <a:rPr lang="vi-VN" sz="4000" b="1" dirty="0">
                <a:solidFill>
                  <a:srgbClr val="FF0000"/>
                </a:solidFill>
              </a:rPr>
              <a:t>XÂY DỰNG KẾ HOẠCH BÀI DẠY </a:t>
            </a:r>
            <a:endParaRPr lang="en-US" sz="4000" b="1" dirty="0">
              <a:solidFill>
                <a:srgbClr val="FF0000"/>
              </a:solidFill>
            </a:endParaRPr>
          </a:p>
          <a:p>
            <a:pPr marL="0" indent="0">
              <a:buNone/>
            </a:pPr>
            <a:endParaRPr lang="en-US" sz="4000" b="1" dirty="0">
              <a:solidFill>
                <a:srgbClr val="FF0000"/>
              </a:solidFill>
            </a:endParaRPr>
          </a:p>
        </p:txBody>
      </p:sp>
      <p:pic>
        <p:nvPicPr>
          <p:cNvPr id="4" name="Picture 3"/>
          <p:cNvPicPr>
            <a:picLocks noChangeAspect="1"/>
          </p:cNvPicPr>
          <p:nvPr/>
        </p:nvPicPr>
        <p:blipFill>
          <a:blip r:embed="rId3"/>
          <a:stretch>
            <a:fillRect/>
          </a:stretch>
        </p:blipFill>
        <p:spPr>
          <a:xfrm>
            <a:off x="3417343" y="177147"/>
            <a:ext cx="5023945" cy="3767959"/>
          </a:xfrm>
          <a:prstGeom prst="rect">
            <a:avLst/>
          </a:prstGeom>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019300" y="1219200"/>
            <a:ext cx="8153400" cy="5163312"/>
          </a:xfrm>
        </p:spPr>
        <p:style>
          <a:lnRef idx="1">
            <a:schemeClr val="accent5"/>
          </a:lnRef>
          <a:fillRef idx="2">
            <a:schemeClr val="accent5"/>
          </a:fillRef>
          <a:effectRef idx="1">
            <a:schemeClr val="accent5"/>
          </a:effectRef>
          <a:fontRef idx="minor">
            <a:schemeClr val="dk1"/>
          </a:fontRef>
        </p:style>
        <p:txBody>
          <a:bodyPr>
            <a:normAutofit/>
          </a:bodyPr>
          <a:lstStyle/>
          <a:p>
            <a:pPr indent="0" algn="ctr">
              <a:lnSpc>
                <a:spcPct val="115000"/>
              </a:lnSpc>
              <a:buNone/>
            </a:pPr>
            <a:r>
              <a:rPr lang="vi-VN" sz="1800" b="1" dirty="0">
                <a:solidFill>
                  <a:srgbClr val="FF0000"/>
                </a:solidFill>
                <a:latin typeface="Cambria" panose="02040503050406030204" pitchFamily="18" charset="0"/>
                <a:ea typeface="Cambria" panose="02040503050406030204" pitchFamily="18" charset="0"/>
              </a:rPr>
              <a:t>KHUNG KẾ HOẠCH BÀI DẠY</a:t>
            </a:r>
            <a:endParaRPr lang="en-US" sz="1800" b="1" dirty="0">
              <a:solidFill>
                <a:srgbClr val="FF0000"/>
              </a:solidFill>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Môn học/hoạt động giáo dục…………………; lớp …………..</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Tên bài học: ……………………………………; số tiết: ………</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Thời gian thực hiện: ngày...tháng...năm...(hoặc từ …/…/… đến …/…/…)</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1. Yêu cầu cần đạt: Nêu cụ thể học sinh thực hiện được việc gì; vận dụng được những gì vào giải quyết vấn đề trong thực tế cuộc sống; có cơ hội hình thành, phát triển phẩm chất, năng lực gì.</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2. Đồ dùng dạy học: Nêu các thiết bị, học liệu được sử dụng trong bài dạy để tổ chức cho học sinh hoạt động nhằm đạt yêu cầu cần đạt của bài dạy.</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3. Các hoạt động dạy học chủ yếu:</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 Hoạt động Mở đầu: khởi động, kết nối.</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 Hoạt động Hình thành kiến thức mới: trải nghiệm, khám phá, phân tích, hình thành kiến thức mới (đối với bài hình thành kiến thức mới).</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 Hoạt động Luyện tập, thực hành.</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 Hoạt động Vận dụng, trải nghiệm (nếu có).</a:t>
            </a:r>
            <a:endParaRPr lang="en-US" sz="1800" dirty="0">
              <a:latin typeface="Cambria" panose="02040503050406030204" pitchFamily="18" charset="0"/>
              <a:ea typeface="Cambria" panose="02040503050406030204" pitchFamily="18" charset="0"/>
            </a:endParaRPr>
          </a:p>
          <a:p>
            <a:pPr indent="254000" algn="just">
              <a:lnSpc>
                <a:spcPct val="115000"/>
              </a:lnSpc>
            </a:pPr>
            <a:r>
              <a:rPr lang="vi-VN" sz="1800" dirty="0">
                <a:latin typeface="Cambria" panose="02040503050406030204" pitchFamily="18" charset="0"/>
                <a:ea typeface="Cambria" panose="02040503050406030204" pitchFamily="18" charset="0"/>
              </a:rPr>
              <a:t>4. Điều chỉnh sau bài dạy (nếu có).</a:t>
            </a:r>
            <a:endParaRPr lang="en-US" sz="18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2806972" y="253092"/>
            <a:ext cx="7455535" cy="1026795"/>
          </a:xfrm>
        </p:spPr>
        <p:txBody>
          <a:bodyPr/>
          <a:lstStyle/>
          <a:p>
            <a:r>
              <a:rPr lang="vi-VN" altLang="en-US" dirty="0">
                <a:solidFill>
                  <a:srgbClr val="C00000"/>
                </a:solidFill>
                <a:cs typeface="Times New Roman Bold" panose="02020603050405020304" charset="0"/>
              </a:rPr>
              <a:t>THEO HƯỚNG DẪN CÔNG VĂN 2345 </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894113"/>
            <a:ext cx="9144000" cy="3056709"/>
          </a:xfrm>
          <a:noFill/>
          <a:ln>
            <a:noFill/>
          </a:ln>
          <a:effectLst/>
        </p:spPr>
        <p:style>
          <a:lnRef idx="1">
            <a:schemeClr val="accent2"/>
          </a:lnRef>
          <a:fillRef idx="3">
            <a:schemeClr val="accent2"/>
          </a:fillRef>
          <a:effectRef idx="2">
            <a:schemeClr val="accent2"/>
          </a:effectRef>
          <a:fontRef idx="minor">
            <a:schemeClr val="lt1"/>
          </a:fontRef>
        </p:style>
        <p:txBody>
          <a:bodyPr anchor="ctr">
            <a:normAutofit/>
          </a:bodyPr>
          <a:lstStyle/>
          <a:p>
            <a:pPr algn="ctr">
              <a:lnSpc>
                <a:spcPct val="130000"/>
              </a:lnSpc>
              <a:spcBef>
                <a:spcPts val="400"/>
              </a:spcBef>
              <a:spcAft>
                <a:spcPts val="400"/>
              </a:spcAft>
            </a:pPr>
            <a:r>
              <a:rPr lang="en-US" sz="4800" b="1" dirty="0">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HỆ TÀI NGUYÊN TRỰC TUYẾN</a:t>
            </a:r>
            <a:br>
              <a:rPr lang="en-US" sz="4800" b="1" dirty="0">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br>
            <a:endParaRPr lang="vi-VN" sz="4800" b="1" dirty="0">
              <a:ln w="3175">
                <a:noFill/>
              </a:ln>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4A3404E-108D-4C83-932E-0A353F71BD4D}" type="slidenum">
              <a:rPr lang="en-US" smtClean="0"/>
              <a:t>48</a:t>
            </a:fld>
            <a:endParaRPr lang="en-US"/>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4911" y="1625365"/>
            <a:ext cx="8403913" cy="4434030"/>
          </a:xfrm>
          <a:prstGeom prst="rect">
            <a:avLst/>
          </a:prstGeom>
          <a:noFill/>
        </p:spPr>
        <p:txBody>
          <a:bodyPr wrap="square" lIns="121917" tIns="60958" rIns="121917" bIns="60958" rtlCol="0">
            <a:spAutoFit/>
          </a:bodyPr>
          <a:lstStyle/>
          <a:p>
            <a:pPr marL="457200" indent="-457200">
              <a:lnSpc>
                <a:spcPct val="120000"/>
              </a:lnSpc>
              <a:spcBef>
                <a:spcPts val="400"/>
              </a:spcBef>
              <a:spcAft>
                <a:spcPts val="400"/>
              </a:spcAft>
              <a:buFont typeface="Courier New" panose="02070609020205090404" pitchFamily="49" charset="0"/>
              <a:buChar char="o"/>
            </a:pPr>
            <a:r>
              <a:rPr lang="en-US" sz="2100" i="1" dirty="0" err="1">
                <a:solidFill>
                  <a:srgbClr val="0070C0"/>
                </a:solidFill>
                <a:latin typeface="Cambria" panose="02040503050406030204" pitchFamily="18" charset="0"/>
                <a:ea typeface="Cambria" panose="02040503050406030204" pitchFamily="18" charset="0"/>
              </a:rPr>
              <a:t>Giới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thiệu</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sách</a:t>
            </a:r>
            <a:endParaRPr lang="en-US" sz="2100" i="1" dirty="0">
              <a:solidFill>
                <a:srgbClr val="0070C0"/>
              </a:solidFill>
              <a:latin typeface="Cambria" panose="02040503050406030204" pitchFamily="18" charset="0"/>
              <a:ea typeface="Cambria" panose="02040503050406030204" pitchFamily="18" charset="0"/>
            </a:endParaRPr>
          </a:p>
          <a:p>
            <a:pPr marL="457200" indent="-457200">
              <a:lnSpc>
                <a:spcPct val="120000"/>
              </a:lnSpc>
              <a:spcBef>
                <a:spcPts val="400"/>
              </a:spcBef>
              <a:spcAft>
                <a:spcPts val="400"/>
              </a:spcAft>
              <a:buFont typeface="Courier New" panose="02070609020205090404" pitchFamily="49" charset="0"/>
              <a:buChar char="o"/>
            </a:pPr>
            <a:r>
              <a:rPr lang="en-US" sz="2100" i="1" dirty="0" err="1">
                <a:solidFill>
                  <a:srgbClr val="0070C0"/>
                </a:solidFill>
                <a:latin typeface="Cambria" panose="02040503050406030204" pitchFamily="18" charset="0"/>
                <a:ea typeface="Cambria" panose="02040503050406030204" pitchFamily="18" charset="0"/>
              </a:rPr>
              <a:t>Hướng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dẫn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sử</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dụng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sách</a:t>
            </a:r>
            <a:endParaRPr lang="en-US" sz="2100" i="1" dirty="0">
              <a:solidFill>
                <a:srgbClr val="0070C0"/>
              </a:solidFill>
              <a:latin typeface="Cambria" panose="02040503050406030204" pitchFamily="18" charset="0"/>
              <a:ea typeface="Cambria" panose="02040503050406030204" pitchFamily="18" charset="0"/>
            </a:endParaRPr>
          </a:p>
          <a:p>
            <a:pPr marL="457200" indent="-457200">
              <a:lnSpc>
                <a:spcPct val="120000"/>
              </a:lnSpc>
              <a:spcBef>
                <a:spcPts val="400"/>
              </a:spcBef>
              <a:spcAft>
                <a:spcPts val="400"/>
              </a:spcAft>
              <a:buFont typeface="Courier New" panose="02070609020205090404" pitchFamily="49" charset="0"/>
              <a:buChar char="o"/>
            </a:pPr>
            <a:r>
              <a:rPr lang="en-US" sz="2100" i="1" dirty="0">
                <a:solidFill>
                  <a:srgbClr val="0070C0"/>
                </a:solidFill>
                <a:latin typeface="Cambria" panose="02040503050406030204" pitchFamily="18" charset="0"/>
                <a:ea typeface="Cambria" panose="02040503050406030204" pitchFamily="18" charset="0"/>
              </a:rPr>
              <a:t>Ma </a:t>
            </a:r>
            <a:r>
              <a:rPr lang="en-US" sz="2100" i="1" dirty="0" err="1">
                <a:solidFill>
                  <a:srgbClr val="0070C0"/>
                </a:solidFill>
                <a:latin typeface="Cambria" panose="02040503050406030204" pitchFamily="18" charset="0"/>
                <a:ea typeface="Cambria" panose="02040503050406030204" pitchFamily="18" charset="0"/>
              </a:rPr>
              <a:t>trận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kiến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thức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kĩ</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năng</a:t>
            </a:r>
            <a:endParaRPr lang="en-US" sz="2100" i="1" dirty="0">
              <a:solidFill>
                <a:srgbClr val="0070C0"/>
              </a:solidFill>
              <a:latin typeface="Cambria" panose="02040503050406030204" pitchFamily="18" charset="0"/>
              <a:ea typeface="Cambria" panose="02040503050406030204" pitchFamily="18" charset="0"/>
            </a:endParaRPr>
          </a:p>
          <a:p>
            <a:pPr marL="457200" indent="-457200">
              <a:lnSpc>
                <a:spcPct val="120000"/>
              </a:lnSpc>
              <a:spcBef>
                <a:spcPts val="400"/>
              </a:spcBef>
              <a:spcAft>
                <a:spcPts val="400"/>
              </a:spcAft>
              <a:buFont typeface="Courier New" panose="02070609020205090404" pitchFamily="49" charset="0"/>
              <a:buChar char="o"/>
            </a:pPr>
            <a:r>
              <a:rPr lang="en-US" sz="2100" i="1" dirty="0" err="1">
                <a:solidFill>
                  <a:srgbClr val="0070C0"/>
                </a:solidFill>
                <a:latin typeface="Cambria" panose="02040503050406030204" pitchFamily="18" charset="0"/>
                <a:ea typeface="Cambria" panose="02040503050406030204" pitchFamily="18" charset="0"/>
              </a:rPr>
              <a:t>Phân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phối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chương</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trình</a:t>
            </a:r>
            <a:endParaRPr lang="en-US" sz="2100" i="1" dirty="0">
              <a:solidFill>
                <a:srgbClr val="0070C0"/>
              </a:solidFill>
              <a:latin typeface="Cambria" panose="02040503050406030204" pitchFamily="18" charset="0"/>
              <a:ea typeface="Cambria" panose="02040503050406030204" pitchFamily="18" charset="0"/>
            </a:endParaRPr>
          </a:p>
          <a:p>
            <a:pPr marL="457200" indent="-457200">
              <a:lnSpc>
                <a:spcPct val="120000"/>
              </a:lnSpc>
              <a:spcBef>
                <a:spcPts val="400"/>
              </a:spcBef>
              <a:spcAft>
                <a:spcPts val="400"/>
              </a:spcAft>
              <a:buFont typeface="Courier New" panose="02070609020205090404" pitchFamily="49" charset="0"/>
              <a:buChar char="o"/>
            </a:pPr>
            <a:r>
              <a:rPr lang="en-US" sz="2100" i="1" dirty="0" err="1">
                <a:solidFill>
                  <a:srgbClr val="0070C0"/>
                </a:solidFill>
                <a:latin typeface="Cambria" panose="02040503050406030204" pitchFamily="18" charset="0"/>
                <a:ea typeface="Cambria" panose="02040503050406030204" pitchFamily="18" charset="0"/>
              </a:rPr>
              <a:t>Thiết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kế</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bài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dạy</a:t>
            </a:r>
            <a:r>
              <a:rPr lang="en-US" sz="2100" i="1" dirty="0">
                <a:solidFill>
                  <a:srgbClr val="0070C0"/>
                </a:solidFill>
                <a:latin typeface="Cambria" panose="02040503050406030204" pitchFamily="18" charset="0"/>
                <a:ea typeface="Cambria" panose="02040503050406030204" pitchFamily="18" charset="0"/>
              </a:rPr>
              <a:t> </a:t>
            </a:r>
          </a:p>
          <a:p>
            <a:pPr marL="457200" indent="-457200">
              <a:lnSpc>
                <a:spcPct val="120000"/>
              </a:lnSpc>
              <a:spcBef>
                <a:spcPts val="400"/>
              </a:spcBef>
              <a:spcAft>
                <a:spcPts val="400"/>
              </a:spcAft>
              <a:buFont typeface="Courier New" panose="02070609020205090404" pitchFamily="49" charset="0"/>
              <a:buChar char="o"/>
            </a:pPr>
            <a:r>
              <a:rPr lang="en-US" sz="2100" i="1" dirty="0" err="1">
                <a:solidFill>
                  <a:srgbClr val="0070C0"/>
                </a:solidFill>
                <a:latin typeface="Cambria" panose="02040503050406030204" pitchFamily="18" charset="0"/>
                <a:ea typeface="Cambria" panose="02040503050406030204" pitchFamily="18" charset="0"/>
              </a:rPr>
              <a:t>Tài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liệu</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tập</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huấn</a:t>
            </a:r>
            <a:endParaRPr lang="en-US" sz="2100" i="1" dirty="0">
              <a:solidFill>
                <a:srgbClr val="0070C0"/>
              </a:solidFill>
              <a:latin typeface="Cambria" panose="02040503050406030204" pitchFamily="18" charset="0"/>
              <a:ea typeface="Cambria" panose="02040503050406030204" pitchFamily="18" charset="0"/>
            </a:endParaRPr>
          </a:p>
          <a:p>
            <a:pPr marL="457200" indent="-457200">
              <a:lnSpc>
                <a:spcPct val="120000"/>
              </a:lnSpc>
              <a:spcBef>
                <a:spcPts val="400"/>
              </a:spcBef>
              <a:spcAft>
                <a:spcPts val="400"/>
              </a:spcAft>
              <a:buFont typeface="Courier New" panose="02070609020205090404" pitchFamily="49" charset="0"/>
              <a:buChar char="o"/>
            </a:pPr>
            <a:r>
              <a:rPr lang="en-US" sz="2100" i="1" dirty="0">
                <a:solidFill>
                  <a:srgbClr val="0070C0"/>
                </a:solidFill>
                <a:latin typeface="Cambria" panose="02040503050406030204" pitchFamily="18" charset="0"/>
                <a:ea typeface="Cambria" panose="02040503050406030204" pitchFamily="18" charset="0"/>
              </a:rPr>
              <a:t>Video </a:t>
            </a:r>
            <a:r>
              <a:rPr lang="en-US" sz="2100" i="1" dirty="0" err="1">
                <a:solidFill>
                  <a:srgbClr val="0070C0"/>
                </a:solidFill>
                <a:latin typeface="Cambria" panose="02040503050406030204" pitchFamily="18" charset="0"/>
                <a:ea typeface="Cambria" panose="02040503050406030204" pitchFamily="18" charset="0"/>
              </a:rPr>
              <a:t>giới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thiệu</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bộ</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môn</a:t>
            </a:r>
            <a:endParaRPr lang="en-US" sz="2100" i="1" dirty="0">
              <a:solidFill>
                <a:srgbClr val="0070C0"/>
              </a:solidFill>
              <a:latin typeface="Cambria" panose="02040503050406030204" pitchFamily="18" charset="0"/>
              <a:ea typeface="Cambria" panose="02040503050406030204" pitchFamily="18" charset="0"/>
            </a:endParaRPr>
          </a:p>
          <a:p>
            <a:pPr marL="457200" indent="-457200">
              <a:lnSpc>
                <a:spcPct val="120000"/>
              </a:lnSpc>
              <a:spcBef>
                <a:spcPts val="400"/>
              </a:spcBef>
              <a:spcAft>
                <a:spcPts val="400"/>
              </a:spcAft>
              <a:buFont typeface="Courier New" panose="02070609020205090404" pitchFamily="49" charset="0"/>
              <a:buChar char="o"/>
            </a:pPr>
            <a:r>
              <a:rPr lang="en-US" sz="2100" i="1" dirty="0">
                <a:solidFill>
                  <a:srgbClr val="0070C0"/>
                </a:solidFill>
                <a:latin typeface="Cambria" panose="02040503050406030204" pitchFamily="18" charset="0"/>
                <a:ea typeface="Cambria" panose="02040503050406030204" pitchFamily="18" charset="0"/>
              </a:rPr>
              <a:t>Video </a:t>
            </a:r>
            <a:r>
              <a:rPr lang="en-US" sz="2100" i="1" dirty="0" err="1">
                <a:solidFill>
                  <a:srgbClr val="0070C0"/>
                </a:solidFill>
                <a:latin typeface="Cambria" panose="02040503050406030204" pitchFamily="18" charset="0"/>
                <a:ea typeface="Cambria" panose="02040503050406030204" pitchFamily="18" charset="0"/>
              </a:rPr>
              <a:t>minh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hoạ</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tiết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dạy</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cho</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tất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cả</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các</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kiểu</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bài</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tham</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khảo</a:t>
            </a:r>
            <a:endParaRPr lang="en-US" sz="2100" i="1" dirty="0">
              <a:solidFill>
                <a:srgbClr val="0070C0"/>
              </a:solidFill>
              <a:latin typeface="Cambria" panose="02040503050406030204" pitchFamily="18" charset="0"/>
              <a:ea typeface="Cambria" panose="02040503050406030204" pitchFamily="18" charset="0"/>
            </a:endParaRPr>
          </a:p>
          <a:p>
            <a:pPr marL="457200" indent="-457200">
              <a:lnSpc>
                <a:spcPct val="120000"/>
              </a:lnSpc>
              <a:spcBef>
                <a:spcPts val="400"/>
              </a:spcBef>
              <a:spcAft>
                <a:spcPts val="400"/>
              </a:spcAft>
              <a:buFont typeface="Courier New" panose="02070609020205090404" pitchFamily="49" charset="0"/>
              <a:buChar char="o"/>
            </a:pPr>
            <a:r>
              <a:rPr lang="en-US" sz="2100" i="1" dirty="0">
                <a:solidFill>
                  <a:srgbClr val="0070C0"/>
                </a:solidFill>
                <a:latin typeface="Cambria" panose="02040503050406030204" pitchFamily="18" charset="0"/>
                <a:ea typeface="Cambria" panose="02040503050406030204" pitchFamily="18" charset="0"/>
              </a:rPr>
              <a:t>Video </a:t>
            </a:r>
            <a:r>
              <a:rPr lang="en-US" sz="2100" i="1" dirty="0" err="1">
                <a:solidFill>
                  <a:srgbClr val="0070C0"/>
                </a:solidFill>
                <a:latin typeface="Cambria" panose="02040503050406030204" pitchFamily="18" charset="0"/>
                <a:ea typeface="Cambria" panose="02040503050406030204" pitchFamily="18" charset="0"/>
              </a:rPr>
              <a:t>phân</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tích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tiết</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dạy</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minh</a:t>
            </a:r>
            <a:r>
              <a:rPr lang="en-US" sz="2100" i="1" dirty="0">
                <a:solidFill>
                  <a:srgbClr val="0070C0"/>
                </a:solidFill>
                <a:latin typeface="Cambria" panose="02040503050406030204" pitchFamily="18" charset="0"/>
                <a:ea typeface="Cambria" panose="02040503050406030204" pitchFamily="18" charset="0"/>
              </a:rPr>
              <a:t> </a:t>
            </a:r>
            <a:r>
              <a:rPr lang="en-US" sz="2100" i="1" dirty="0" err="1">
                <a:solidFill>
                  <a:srgbClr val="0070C0"/>
                </a:solidFill>
                <a:latin typeface="Cambria" panose="02040503050406030204" pitchFamily="18" charset="0"/>
                <a:ea typeface="Cambria" panose="02040503050406030204" pitchFamily="18" charset="0"/>
              </a:rPr>
              <a:t>hoạ</a:t>
            </a:r>
            <a:endParaRPr lang="en-US" sz="2100" i="1" dirty="0">
              <a:solidFill>
                <a:srgbClr val="0070C0"/>
              </a:solidFill>
              <a:latin typeface="Cambria" panose="02040503050406030204" pitchFamily="18" charset="0"/>
              <a:ea typeface="Cambria" panose="02040503050406030204" pitchFamily="18" charset="0"/>
            </a:endParaRPr>
          </a:p>
        </p:txBody>
      </p:sp>
      <p:sp>
        <p:nvSpPr>
          <p:cNvPr id="5" name="Title 4"/>
          <p:cNvSpPr>
            <a:spLocks noGrp="1"/>
          </p:cNvSpPr>
          <p:nvPr>
            <p:ph type="title"/>
          </p:nvPr>
        </p:nvSpPr>
        <p:spPr/>
        <p:txBody>
          <a:bodyPr/>
          <a:lstStyle/>
          <a:p>
            <a:r>
              <a:rPr lang="en-US"/>
              <a:t>HỆ TÀI NGUYÊN TRỰC TUYẾN</a:t>
            </a:r>
          </a:p>
        </p:txBody>
      </p:sp>
      <p:sp>
        <p:nvSpPr>
          <p:cNvPr id="2" name="Slide Number Placeholder 1"/>
          <p:cNvSpPr>
            <a:spLocks noGrp="1"/>
          </p:cNvSpPr>
          <p:nvPr>
            <p:ph type="sldNum" sz="quarter" idx="10"/>
          </p:nvPr>
        </p:nvSpPr>
        <p:spPr/>
        <p:txBody>
          <a:bodyPr/>
          <a:lstStyle/>
          <a:p>
            <a:fld id="{74A3404E-108D-4C83-932E-0A353F71BD4D}" type="slidenum">
              <a:rPr lang="en-US" smtClean="0"/>
              <a:t>49</a:t>
            </a:fld>
            <a:endParaRPr lang="en-US"/>
          </a:p>
        </p:txBody>
      </p:sp>
      <p:sp>
        <p:nvSpPr>
          <p:cNvPr id="11" name="TextBox 10"/>
          <p:cNvSpPr txBox="1"/>
          <p:nvPr/>
        </p:nvSpPr>
        <p:spPr>
          <a:xfrm>
            <a:off x="5105705" y="4058259"/>
            <a:ext cx="6461189" cy="70275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chemeClr val="bg1"/>
                </a:solidFill>
                <a:latin typeface="Cambria" panose="02040503050406030204" pitchFamily="18" charset="0"/>
                <a:ea typeface="Cambria" panose="02040503050406030204" pitchFamily="18" charset="0"/>
              </a:rPr>
              <a:t>www.chantroisangtao.vn</a:t>
            </a:r>
          </a:p>
        </p:txBody>
      </p:sp>
      <p:sp>
        <p:nvSpPr>
          <p:cNvPr id="9" name="TextBox 8"/>
          <p:cNvSpPr txBox="1"/>
          <p:nvPr/>
        </p:nvSpPr>
        <p:spPr>
          <a:xfrm>
            <a:off x="5105705" y="1852872"/>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Cambria" panose="02040503050406030204" pitchFamily="18" charset="0"/>
                <a:ea typeface="Cambria" panose="02040503050406030204" pitchFamily="18" charset="0"/>
              </a:rPr>
              <a:t>taphuan.nxbgd.vn</a:t>
            </a:r>
          </a:p>
        </p:txBody>
      </p:sp>
      <p:sp>
        <p:nvSpPr>
          <p:cNvPr id="10" name="TextBox 9"/>
          <p:cNvSpPr txBox="1"/>
          <p:nvPr/>
        </p:nvSpPr>
        <p:spPr>
          <a:xfrm>
            <a:off x="5105705" y="2955566"/>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Cambria" panose="02040503050406030204" pitchFamily="18" charset="0"/>
                <a:ea typeface="Cambria" panose="02040503050406030204" pitchFamily="18" charset="0"/>
              </a:rPr>
              <a:t>hanhtrangso.nxbgd.vn</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5193" y="609877"/>
            <a:ext cx="9216789" cy="1032354"/>
          </a:xfrm>
        </p:spPr>
        <p:txBody>
          <a:bodyPr>
            <a:normAutofit/>
          </a:bodyPr>
          <a:lstStyle/>
          <a:p>
            <a:pPr algn="ctr"/>
            <a:r>
              <a:rPr lang="vi-VN" altLang="en-US" sz="2800" dirty="0">
                <a:solidFill>
                  <a:srgbClr val="FF0000"/>
                </a:solidFill>
                <a:cs typeface="Times New Roman Bold" panose="02020603050405020304" charset="0"/>
              </a:rPr>
              <a:t>HOẠT ĐỘNG </a:t>
            </a:r>
            <a:r>
              <a:rPr lang="en-US" altLang="en-US" sz="2800" dirty="0">
                <a:solidFill>
                  <a:srgbClr val="FF0000"/>
                </a:solidFill>
                <a:cs typeface="Times New Roman Bold" panose="02020603050405020304" charset="0"/>
              </a:rPr>
              <a:t>1</a:t>
            </a:r>
            <a:r>
              <a:rPr lang="vi-VN" altLang="en-US" sz="2800" dirty="0">
                <a:solidFill>
                  <a:srgbClr val="FF0000"/>
                </a:solidFill>
                <a:cs typeface="Times New Roman Bold" panose="02020603050405020304" charset="0"/>
              </a:rPr>
              <a:t>. ĐIỀN VÀO CHỖ TRỐNG </a:t>
            </a:r>
          </a:p>
        </p:txBody>
      </p:sp>
      <p:pic>
        <p:nvPicPr>
          <p:cNvPr id="3074" name="Picture 2" descr="Kết quả hình ảnh cho mục tiê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015" y="1564759"/>
            <a:ext cx="7805970" cy="4167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36C4244-8667-4452-9A72-D44C31FCB7CC}" type="slidenum">
              <a:rPr lang="en-US" smtClean="0"/>
              <a:t>50</a:t>
            </a:fld>
            <a:endParaRPr lang="en-US"/>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193040" y="1371600"/>
            <a:ext cx="11728027" cy="5233307"/>
          </a:xfrm>
        </p:spPr>
        <p:txBody>
          <a:bodyPr>
            <a:noAutofit/>
          </a:bodyPr>
          <a:lstStyle/>
          <a:p>
            <a:pPr algn="just"/>
            <a:r>
              <a:rPr lang="en-US" sz="3200" dirty="0"/>
              <a:t> </a:t>
            </a:r>
            <a:r>
              <a:rPr lang="vi-VN" sz="3200" dirty="0"/>
              <a:t>C</a:t>
            </a:r>
            <a:r>
              <a:rPr lang="en-GB" sz="3200" dirty="0" err="1"/>
              <a:t>hương</a:t>
            </a:r>
            <a:r>
              <a:rPr lang="en-GB" sz="3200" dirty="0"/>
              <a:t> </a:t>
            </a:r>
            <a:r>
              <a:rPr lang="en-GB" sz="3200" dirty="0" err="1"/>
              <a:t>trình</a:t>
            </a:r>
            <a:r>
              <a:rPr lang="vi-VN" sz="3200" dirty="0"/>
              <a:t> môn </a:t>
            </a:r>
            <a:r>
              <a:rPr lang="en-GB" sz="3200" dirty="0" err="1"/>
              <a:t>Giáo</a:t>
            </a:r>
            <a:r>
              <a:rPr lang="en-GB" sz="3200" dirty="0"/>
              <a:t> </a:t>
            </a:r>
            <a:r>
              <a:rPr lang="en-GB" sz="3200" dirty="0" err="1"/>
              <a:t>dục</a:t>
            </a:r>
            <a:r>
              <a:rPr lang="en-GB" sz="3200" dirty="0"/>
              <a:t> </a:t>
            </a:r>
            <a:r>
              <a:rPr lang="en-GB" sz="3200" dirty="0" err="1"/>
              <a:t>công</a:t>
            </a:r>
            <a:r>
              <a:rPr lang="en-GB" sz="3200" dirty="0"/>
              <a:t> </a:t>
            </a:r>
            <a:r>
              <a:rPr lang="en-GB" sz="3200" dirty="0" err="1"/>
              <a:t>dân</a:t>
            </a:r>
            <a:r>
              <a:rPr lang="vi-VN" sz="3200" dirty="0"/>
              <a:t> góp phần hình thành, phát triển ở học sinh </a:t>
            </a:r>
            <a:r>
              <a:rPr lang="en-US" sz="3200" dirty="0"/>
              <a:t>5</a:t>
            </a:r>
            <a:r>
              <a:rPr lang="vi-VN" sz="3200" dirty="0"/>
              <a:t> phẩm chất chủ yếu: </a:t>
            </a:r>
            <a:r>
              <a:rPr lang="vi-VN" sz="3200" dirty="0">
                <a:solidFill>
                  <a:srgbClr val="FF0000"/>
                </a:solidFill>
              </a:rPr>
              <a:t>1) .....,</a:t>
            </a:r>
            <a:r>
              <a:rPr lang="en-GB" sz="3200" dirty="0">
                <a:solidFill>
                  <a:srgbClr val="FF0000"/>
                </a:solidFill>
              </a:rPr>
              <a:t> </a:t>
            </a:r>
            <a:r>
              <a:rPr lang="vi-VN" sz="3200" dirty="0">
                <a:solidFill>
                  <a:srgbClr val="FF0000"/>
                </a:solidFill>
              </a:rPr>
              <a:t>2) ......,</a:t>
            </a:r>
            <a:r>
              <a:rPr lang="en-GB" sz="3200" dirty="0">
                <a:solidFill>
                  <a:srgbClr val="FF0000"/>
                </a:solidFill>
              </a:rPr>
              <a:t> </a:t>
            </a:r>
            <a:r>
              <a:rPr lang="vi-VN" sz="3200" dirty="0">
                <a:solidFill>
                  <a:srgbClr val="FF0000"/>
                </a:solidFill>
              </a:rPr>
              <a:t>3) ......,</a:t>
            </a:r>
            <a:r>
              <a:rPr lang="en-GB" sz="3200" dirty="0">
                <a:solidFill>
                  <a:srgbClr val="FF0000"/>
                </a:solidFill>
              </a:rPr>
              <a:t> </a:t>
            </a:r>
            <a:r>
              <a:rPr lang="vi-VN" sz="3200" dirty="0">
                <a:solidFill>
                  <a:srgbClr val="FF0000"/>
                </a:solidFill>
              </a:rPr>
              <a:t>4) .......</a:t>
            </a:r>
            <a:r>
              <a:rPr lang="vi-VN" sz="3200" dirty="0"/>
              <a:t> và </a:t>
            </a:r>
            <a:r>
              <a:rPr lang="vi-VN" sz="3200" dirty="0">
                <a:solidFill>
                  <a:srgbClr val="FF0000"/>
                </a:solidFill>
              </a:rPr>
              <a:t>5)  .......;</a:t>
            </a:r>
            <a:r>
              <a:rPr lang="vi-VN" sz="3200" dirty="0"/>
              <a:t> các năng lực của người công dân Việt Nam, đặc biệt là </a:t>
            </a:r>
            <a:r>
              <a:rPr lang="vi-VN" sz="3200" dirty="0">
                <a:solidFill>
                  <a:srgbClr val="FF0000"/>
                </a:solidFill>
              </a:rPr>
              <a:t>năng lực 6).........., năng lực 7)............., năng lực 8)....,</a:t>
            </a:r>
            <a:r>
              <a:rPr lang="vi-VN" sz="3200" dirty="0"/>
              <a:t> nhằm đáp ứng nhu cầu phát triển của cá nhân và yêu cầu của sự nghiệp xây dựng nhà nước pháp quyền và nền kinh tế thị trường định hướng xã hội chủ nghĩa trong bối cảnh toàn cầu hoá và cách mạng công nghiệp mới. </a:t>
            </a:r>
            <a:endParaRPr lang="en-US" sz="3200" dirty="0"/>
          </a:p>
        </p:txBody>
      </p:sp>
      <p:sp>
        <p:nvSpPr>
          <p:cNvPr id="3" name="Title 2"/>
          <p:cNvSpPr>
            <a:spLocks noGrp="1"/>
          </p:cNvSpPr>
          <p:nvPr>
            <p:ph type="title"/>
          </p:nvPr>
        </p:nvSpPr>
        <p:spPr>
          <a:xfrm>
            <a:off x="2639567" y="477089"/>
            <a:ext cx="7938949" cy="1027021"/>
          </a:xfrm>
        </p:spPr>
        <p:txBody>
          <a:bodyPr/>
          <a:lstStyle/>
          <a:p>
            <a:pPr algn="ctr"/>
            <a:r>
              <a:rPr lang="en-US" dirty="0"/>
              <a:t>1. MỤC TIÊU CHUNG CỦA CHƯƠNG TRÌNH GIÁO DỤC CÔNG DÂN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193040" y="1083734"/>
            <a:ext cx="11529060" cy="5736166"/>
          </a:xfrm>
        </p:spPr>
        <p:txBody>
          <a:bodyPr>
            <a:noAutofit/>
          </a:bodyPr>
          <a:lstStyle/>
          <a:p>
            <a:pPr algn="just"/>
            <a:r>
              <a:rPr lang="en-US" sz="3200" dirty="0"/>
              <a:t> </a:t>
            </a:r>
            <a:r>
              <a:rPr lang="vi-VN" sz="3200" dirty="0"/>
              <a:t>C</a:t>
            </a:r>
            <a:r>
              <a:rPr lang="en-GB" sz="3200" dirty="0" err="1"/>
              <a:t>hương</a:t>
            </a:r>
            <a:r>
              <a:rPr lang="en-GB" sz="3200" dirty="0"/>
              <a:t> </a:t>
            </a:r>
            <a:r>
              <a:rPr lang="en-GB" sz="3200" dirty="0" err="1"/>
              <a:t>trình</a:t>
            </a:r>
            <a:r>
              <a:rPr lang="vi-VN" sz="3200" dirty="0"/>
              <a:t> môn </a:t>
            </a:r>
            <a:r>
              <a:rPr lang="en-GB" sz="3200" dirty="0" err="1"/>
              <a:t>Giáo</a:t>
            </a:r>
            <a:r>
              <a:rPr lang="en-GB" sz="3200" dirty="0"/>
              <a:t> </a:t>
            </a:r>
            <a:r>
              <a:rPr lang="en-GB" sz="3200" dirty="0" err="1"/>
              <a:t>dục</a:t>
            </a:r>
            <a:r>
              <a:rPr lang="en-GB" sz="3200" dirty="0"/>
              <a:t> </a:t>
            </a:r>
            <a:r>
              <a:rPr lang="en-GB" sz="3200" dirty="0" err="1"/>
              <a:t>công</a:t>
            </a:r>
            <a:r>
              <a:rPr lang="en-GB" sz="3200" dirty="0"/>
              <a:t> </a:t>
            </a:r>
            <a:r>
              <a:rPr lang="en-GB" sz="3200" dirty="0" err="1"/>
              <a:t>dân</a:t>
            </a:r>
            <a:r>
              <a:rPr lang="vi-VN" sz="3200" dirty="0"/>
              <a:t> góp phần hình thành, phát triển ở học sinh các phẩm chất chủ yếu: </a:t>
            </a:r>
            <a:r>
              <a:rPr lang="vi-VN" sz="3200" dirty="0">
                <a:solidFill>
                  <a:srgbClr val="FF0000"/>
                </a:solidFill>
              </a:rPr>
              <a:t>yêu nước, nhân ái, chăm chỉ, trung thực </a:t>
            </a:r>
            <a:r>
              <a:rPr lang="vi-VN" sz="3200" dirty="0"/>
              <a:t>và</a:t>
            </a:r>
            <a:r>
              <a:rPr lang="vi-VN" sz="3200" dirty="0">
                <a:solidFill>
                  <a:srgbClr val="FF0000"/>
                </a:solidFill>
              </a:rPr>
              <a:t> trách nhiệm</a:t>
            </a:r>
            <a:r>
              <a:rPr lang="vi-VN" sz="3200" dirty="0"/>
              <a:t>; các năng lực của người công dân Việt Nam, đặc biệt là </a:t>
            </a:r>
            <a:r>
              <a:rPr lang="vi-VN" sz="3200" dirty="0">
                <a:solidFill>
                  <a:srgbClr val="FF0000"/>
                </a:solidFill>
              </a:rPr>
              <a:t>năng lực điều chỉnh hành vi, năng lực phát triển bản thân, năng lực tìm hiểu và tham gia hoạt động kinh tế – xã hội</a:t>
            </a:r>
            <a:r>
              <a:rPr lang="vi-VN" sz="3200" dirty="0"/>
              <a:t>, nhằm đáp ứng nhu cầu phát triển của cá nhân và yêu cầu của sự nghiệp xây dựng nhà nước pháp quyền và nền kinh tế thị trường định hướng xã hội chủ nghĩa trong bối cảnh toàn cầu hoá và cách mạng công nghiệp mới. </a:t>
            </a:r>
            <a:endParaRPr lang="en-US" sz="3200" dirty="0"/>
          </a:p>
        </p:txBody>
      </p:sp>
      <p:sp>
        <p:nvSpPr>
          <p:cNvPr id="3" name="Title 2"/>
          <p:cNvSpPr>
            <a:spLocks noGrp="1"/>
          </p:cNvSpPr>
          <p:nvPr>
            <p:ph type="title"/>
          </p:nvPr>
        </p:nvSpPr>
        <p:spPr>
          <a:xfrm>
            <a:off x="2639568" y="477089"/>
            <a:ext cx="6912864" cy="792911"/>
          </a:xfrm>
        </p:spPr>
        <p:txBody>
          <a:bodyPr>
            <a:normAutofit fontScale="90000"/>
          </a:bodyPr>
          <a:lstStyle/>
          <a:p>
            <a:pPr algn="ctr"/>
            <a:r>
              <a:rPr lang="en-US" dirty="0"/>
              <a:t> MỤC TIÊU CHUNG CỦA CHƯƠNG TRÌNH GIÁO DỤC CÔNG DÂN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58" y="1169444"/>
            <a:ext cx="11323284" cy="1027021"/>
          </a:xfrm>
        </p:spPr>
        <p:txBody>
          <a:bodyPr/>
          <a:lstStyle/>
          <a:p>
            <a:pPr algn="ctr"/>
            <a:r>
              <a:rPr lang="vi-VN" altLang="en-US" dirty="0">
                <a:solidFill>
                  <a:srgbClr val="FF0000"/>
                </a:solidFill>
                <a:cs typeface="Times New Roman Bold" panose="02020603050405020304" charset="0"/>
              </a:rPr>
              <a:t>HOẠT ĐỘNG </a:t>
            </a:r>
            <a:r>
              <a:rPr lang="en-US" altLang="en-US" dirty="0">
                <a:solidFill>
                  <a:srgbClr val="FF0000"/>
                </a:solidFill>
                <a:cs typeface="Times New Roman Bold" panose="02020603050405020304" charset="0"/>
              </a:rPr>
              <a:t>1</a:t>
            </a:r>
            <a:r>
              <a:rPr lang="vi-VN" altLang="en-US" dirty="0">
                <a:solidFill>
                  <a:srgbClr val="FF0000"/>
                </a:solidFill>
                <a:cs typeface="Times New Roman Bold" panose="02020603050405020304" charset="0"/>
              </a:rPr>
              <a:t>. ĐUỔI HÌNH BẮT CHỮ </a:t>
            </a:r>
            <a:br>
              <a:rPr lang="en-US" altLang="en-US" dirty="0">
                <a:solidFill>
                  <a:srgbClr val="FF0000"/>
                </a:solidFill>
                <a:cs typeface="Times New Roman Bold" panose="02020603050405020304" charset="0"/>
              </a:rPr>
            </a:br>
            <a:endParaRPr lang="vi-VN" altLang="en-US" dirty="0">
              <a:cs typeface="Times New Roman Bold" panose="02020603050405020304" charset="0"/>
            </a:endParaRPr>
          </a:p>
        </p:txBody>
      </p:sp>
      <p:sp>
        <p:nvSpPr>
          <p:cNvPr id="4" name="Slide Number Placeholder 3"/>
          <p:cNvSpPr>
            <a:spLocks noGrp="1"/>
          </p:cNvSpPr>
          <p:nvPr>
            <p:ph type="sldNum" sz="quarter" idx="10"/>
          </p:nvPr>
        </p:nvSpPr>
        <p:spPr/>
        <p:txBody>
          <a:bodyPr/>
          <a:lstStyle/>
          <a:p>
            <a:fld id="{E36C4244-8667-4452-9A72-D44C31FCB7CC}" type="slidenum">
              <a:rPr lang="en-US" smtClean="0"/>
              <a:t>8</a:t>
            </a:fld>
            <a:endParaRPr lang="en-US"/>
          </a:p>
        </p:txBody>
      </p:sp>
      <p:pic>
        <p:nvPicPr>
          <p:cNvPr id="5" name="Content Placeholder 4"/>
          <p:cNvPicPr>
            <a:picLocks noGrp="1" noChangeAspect="1"/>
          </p:cNvPicPr>
          <p:nvPr>
            <p:ph idx="1"/>
          </p:nvPr>
        </p:nvPicPr>
        <p:blipFill>
          <a:blip r:embed="rId2"/>
          <a:stretch>
            <a:fillRect/>
          </a:stretch>
        </p:blipFill>
        <p:spPr>
          <a:xfrm>
            <a:off x="2501900" y="2196465"/>
            <a:ext cx="7213600" cy="3924300"/>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altLang="en-US">
                <a:cs typeface="Times New Roman Bold" panose="02020603050405020304" charset="0"/>
              </a:rPr>
              <a:t>HÀNH VI </a:t>
            </a:r>
          </a:p>
        </p:txBody>
      </p:sp>
      <p:sp>
        <p:nvSpPr>
          <p:cNvPr id="4" name="Slide Number Placeholder 3"/>
          <p:cNvSpPr>
            <a:spLocks noGrp="1"/>
          </p:cNvSpPr>
          <p:nvPr>
            <p:ph type="sldNum" sz="quarter" idx="10"/>
          </p:nvPr>
        </p:nvSpPr>
        <p:spPr/>
        <p:txBody>
          <a:bodyPr/>
          <a:lstStyle/>
          <a:p>
            <a:fld id="{E36C4244-8667-4452-9A72-D44C31FCB7CC}" type="slidenum">
              <a:rPr lang="en-US" smtClean="0"/>
              <a:t>9</a:t>
            </a:fld>
            <a:endParaRPr lang="en-US"/>
          </a:p>
        </p:txBody>
      </p:sp>
      <p:pic>
        <p:nvPicPr>
          <p:cNvPr id="5" name="Content Placeholder 4"/>
          <p:cNvPicPr>
            <a:picLocks noGrp="1" noChangeAspect="1"/>
          </p:cNvPicPr>
          <p:nvPr>
            <p:ph idx="1"/>
          </p:nvPr>
        </p:nvPicPr>
        <p:blipFill>
          <a:blip r:embed="rId2"/>
          <a:stretch>
            <a:fillRect/>
          </a:stretch>
        </p:blipFill>
        <p:spPr>
          <a:xfrm>
            <a:off x="698500" y="2578735"/>
            <a:ext cx="5056505" cy="2973070"/>
          </a:xfrm>
          <a:prstGeom prst="rect">
            <a:avLst/>
          </a:prstGeom>
        </p:spPr>
      </p:pic>
      <p:pic>
        <p:nvPicPr>
          <p:cNvPr id="7" name="Picture 6"/>
          <p:cNvPicPr>
            <a:picLocks noChangeAspect="1"/>
          </p:cNvPicPr>
          <p:nvPr/>
        </p:nvPicPr>
        <p:blipFill>
          <a:blip r:embed="rId3"/>
          <a:stretch>
            <a:fillRect/>
          </a:stretch>
        </p:blipFill>
        <p:spPr>
          <a:xfrm>
            <a:off x="6635750" y="2580005"/>
            <a:ext cx="4762500" cy="2971800"/>
          </a:xfrm>
          <a:prstGeom prst="rect">
            <a:avLst/>
          </a:prstGeom>
        </p:spPr>
      </p:pic>
      <p:sp>
        <p:nvSpPr>
          <p:cNvPr id="8" name="Rounded Rectangle 7"/>
          <p:cNvSpPr/>
          <p:nvPr/>
        </p:nvSpPr>
        <p:spPr>
          <a:xfrm>
            <a:off x="4728845" y="969645"/>
            <a:ext cx="2645410" cy="727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a87c4c3d-67d0-4217-80cb-77ce8280cbd9}"/>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ac0d47e9-809c-4f26-989c-cd429205c9d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511</TotalTime>
  <Words>2957</Words>
  <Application>Microsoft Office PowerPoint</Application>
  <PresentationFormat>Widescreen</PresentationFormat>
  <Paragraphs>329</Paragraphs>
  <Slides>50</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等线</vt:lpstr>
      <vt:lpstr>SimSun</vt:lpstr>
      <vt:lpstr>Arial</vt:lpstr>
      <vt:lpstr>Calibri</vt:lpstr>
      <vt:lpstr>Cambria</vt:lpstr>
      <vt:lpstr>Century Gothic</vt:lpstr>
      <vt:lpstr>Courier New</vt:lpstr>
      <vt:lpstr>Myriad Pro</vt:lpstr>
      <vt:lpstr>Roboto</vt:lpstr>
      <vt:lpstr>Tahoma</vt:lpstr>
      <vt:lpstr>Times New Roman</vt:lpstr>
      <vt:lpstr>Times New Roman Bold</vt:lpstr>
      <vt:lpstr>Wingdings</vt:lpstr>
      <vt:lpstr>Office Theme</vt:lpstr>
      <vt:lpstr>1_Office Theme</vt:lpstr>
      <vt:lpstr>PowerPoint Presentation</vt:lpstr>
      <vt:lpstr>PowerPoint Presentation</vt:lpstr>
      <vt:lpstr>NHỮNG NỘI DUNG TẬP HUẤN: </vt:lpstr>
      <vt:lpstr>THÔNG ĐIỆP </vt:lpstr>
      <vt:lpstr>HOẠT ĐỘNG 1. ĐIỀN VÀO CHỖ TRỐNG </vt:lpstr>
      <vt:lpstr>1. MỤC TIÊU CHUNG CỦA CHƯƠNG TRÌNH GIÁO DỤC CÔNG DÂN</vt:lpstr>
      <vt:lpstr> MỤC TIÊU CHUNG CỦA CHƯƠNG TRÌNH GIÁO DỤC CÔNG DÂN</vt:lpstr>
      <vt:lpstr>HOẠT ĐỘNG 1. ĐUỔI HÌNH BẮT CHỮ  </vt:lpstr>
      <vt:lpstr>HÀNH VI </vt:lpstr>
      <vt:lpstr>CẢM XÚC </vt:lpstr>
      <vt:lpstr>THÁI ĐỘ </vt:lpstr>
      <vt:lpstr>ĐIỀU CHỈNH </vt:lpstr>
      <vt:lpstr>KẾ HOẠCH </vt:lpstr>
      <vt:lpstr>1. MỤC TIÊU MÔN ĐẠO ĐỨC</vt:lpstr>
      <vt:lpstr>2. MỤC TIÊU MÔN ĐẠO ĐỨC</vt:lpstr>
      <vt:lpstr>HOẠT ĐỘNG 2. HOÀN THÀNH NHIỆM VỤ </vt:lpstr>
      <vt:lpstr>PowerPoint Presentation</vt:lpstr>
      <vt:lpstr>ĐÁP ÁN</vt:lpstr>
      <vt:lpstr>PowerPoint Presentation</vt:lpstr>
      <vt:lpstr>THỜI LƯỢNG THỰC HIỆN CHƯƠNG TRÌNH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Định hướng lựa chọn phương pháp, kĩ thuật dạy học Đạo đức 5  </vt:lpstr>
      <vt:lpstr>HOẠT ĐỘNG 3. GIẢI MÃ TỪ KHOÁ </vt:lpstr>
      <vt:lpstr>YÊU CẦU SƯ PHẠM CỦA TỔ CHỨC HOẠT ĐỘNG </vt:lpstr>
      <vt:lpstr>HOẠT ĐỘNG 4. DIỄN ĐÀN CHIA SẺ KINH NGHIỆM  </vt:lpstr>
      <vt:lpstr>SGK ĐẠO ĐỨC 5 – CTST ỨNG DỤNG  MÔ HÌNH HỌC TẬP TRẢI NGHIỆM CỦA DAVID KOLB </vt:lpstr>
      <vt:lpstr>HOẠT ĐỘNG 5 . VUA TIẾNG VIỆT </vt:lpstr>
      <vt:lpstr>T/U/H/Ậ/H/T/P </vt:lpstr>
      <vt:lpstr>Ý/Ử/L/X </vt:lpstr>
      <vt:lpstr>T/A/N/Á/Q/T/U/S </vt:lpstr>
      <vt:lpstr>N/Ư/T/Ấ/V/N </vt:lpstr>
      <vt:lpstr>N/Ẫ/Ư/N/Ớ/H/G/D</vt:lpstr>
      <vt:lpstr>V/Ộ/N/Đ/G/I/N/Ê  </vt:lpstr>
      <vt:lpstr>5. ĐÁNH GIÁ HỌC SINH TIỂU HỌC </vt:lpstr>
      <vt:lpstr>CÁC HÌNH THỨC ĐÁNH GIÁ</vt:lpstr>
      <vt:lpstr>PowerPoint Presentation</vt:lpstr>
      <vt:lpstr>PowerPoint Presentation</vt:lpstr>
      <vt:lpstr>THEO HƯỚNG DẪN CÔNG VĂN 2345 </vt:lpstr>
      <vt:lpstr>HỆ TÀI NGUYÊN TRỰC TUYẾN </vt:lpstr>
      <vt:lpstr>HỆ TÀI NGUYÊN TRỰC TUYẾN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ASUS</cp:lastModifiedBy>
  <cp:revision>133</cp:revision>
  <dcterms:created xsi:type="dcterms:W3CDTF">2024-05-01T05:15:19Z</dcterms:created>
  <dcterms:modified xsi:type="dcterms:W3CDTF">2024-08-07T02:47:36Z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1033-3.1.6.6275</vt:lpwstr>
  </property>
</Properties>
</file>